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CD48C9-78E0-4443-B740-E2B93738F259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05213222-EC3F-4BE4-801B-6C646B8F3597}">
      <dgm:prSet phldrT="[Texto]"/>
      <dgm:spPr/>
      <dgm:t>
        <a:bodyPr/>
        <a:lstStyle/>
        <a:p>
          <a:r>
            <a:rPr lang="es-MX" dirty="0" smtClean="0"/>
            <a:t>Violencia</a:t>
          </a:r>
          <a:endParaRPr lang="es-MX" dirty="0"/>
        </a:p>
      </dgm:t>
    </dgm:pt>
    <dgm:pt modelId="{9C0CA01B-436F-4CC1-866C-ED70BCD8778E}" type="parTrans" cxnId="{80CECECE-43A1-4BD2-A322-E359999FE22E}">
      <dgm:prSet/>
      <dgm:spPr/>
      <dgm:t>
        <a:bodyPr/>
        <a:lstStyle/>
        <a:p>
          <a:endParaRPr lang="es-MX"/>
        </a:p>
      </dgm:t>
    </dgm:pt>
    <dgm:pt modelId="{2236A5D5-7B5A-4C14-851C-D7B8B7EDFC4A}" type="sibTrans" cxnId="{80CECECE-43A1-4BD2-A322-E359999FE22E}">
      <dgm:prSet/>
      <dgm:spPr/>
      <dgm:t>
        <a:bodyPr/>
        <a:lstStyle/>
        <a:p>
          <a:endParaRPr lang="es-MX"/>
        </a:p>
      </dgm:t>
    </dgm:pt>
    <dgm:pt modelId="{9D2BA3C6-8E6B-4F66-95D0-EFA886B095F2}">
      <dgm:prSet/>
      <dgm:spPr/>
      <dgm:t>
        <a:bodyPr/>
        <a:lstStyle/>
        <a:p>
          <a:r>
            <a:rPr lang="es-MX" dirty="0" smtClean="0"/>
            <a:t>La filiación partidista se heredaba</a:t>
          </a:r>
          <a:endParaRPr lang="es-MX" dirty="0"/>
        </a:p>
      </dgm:t>
    </dgm:pt>
    <dgm:pt modelId="{FB33E6ED-5DBD-4518-BF89-3C83CE712FFC}" type="parTrans" cxnId="{F72D899F-3BD0-41A3-88D0-A42CE93977C9}">
      <dgm:prSet/>
      <dgm:spPr/>
      <dgm:t>
        <a:bodyPr/>
        <a:lstStyle/>
        <a:p>
          <a:endParaRPr lang="es-MX"/>
        </a:p>
      </dgm:t>
    </dgm:pt>
    <dgm:pt modelId="{F875B454-4473-494B-9222-6F129CCFE5D2}" type="sibTrans" cxnId="{F72D899F-3BD0-41A3-88D0-A42CE93977C9}">
      <dgm:prSet/>
      <dgm:spPr/>
      <dgm:t>
        <a:bodyPr/>
        <a:lstStyle/>
        <a:p>
          <a:endParaRPr lang="es-MX"/>
        </a:p>
      </dgm:t>
    </dgm:pt>
    <dgm:pt modelId="{25DCE51C-1824-447E-8C9E-88AD8E16FA53}">
      <dgm:prSet/>
      <dgm:spPr/>
      <dgm:t>
        <a:bodyPr/>
        <a:lstStyle/>
        <a:p>
          <a:r>
            <a:rPr lang="es-MX" dirty="0" smtClean="0"/>
            <a:t>Aumento de la pobreza</a:t>
          </a:r>
          <a:endParaRPr lang="es-MX" dirty="0"/>
        </a:p>
      </dgm:t>
    </dgm:pt>
    <dgm:pt modelId="{2E046D33-5C23-4725-A102-1BB1452E83B7}" type="parTrans" cxnId="{043906A0-5961-4BB2-8738-909961693B03}">
      <dgm:prSet/>
      <dgm:spPr/>
      <dgm:t>
        <a:bodyPr/>
        <a:lstStyle/>
        <a:p>
          <a:endParaRPr lang="es-MX"/>
        </a:p>
      </dgm:t>
    </dgm:pt>
    <dgm:pt modelId="{D6566828-996B-434F-BE9C-1AC8F281CD5E}" type="sibTrans" cxnId="{043906A0-5961-4BB2-8738-909961693B03}">
      <dgm:prSet/>
      <dgm:spPr/>
      <dgm:t>
        <a:bodyPr/>
        <a:lstStyle/>
        <a:p>
          <a:endParaRPr lang="es-MX"/>
        </a:p>
      </dgm:t>
    </dgm:pt>
    <dgm:pt modelId="{B8900CD0-5845-4296-ACEC-7D8D88FE7EAF}">
      <dgm:prSet/>
      <dgm:spPr/>
      <dgm:t>
        <a:bodyPr/>
        <a:lstStyle/>
        <a:p>
          <a:r>
            <a:rPr lang="es-MX" dirty="0" smtClean="0"/>
            <a:t>Conflictos por la distribución de la tierra</a:t>
          </a:r>
          <a:endParaRPr lang="es-MX" dirty="0"/>
        </a:p>
      </dgm:t>
    </dgm:pt>
    <dgm:pt modelId="{C3CB968F-5361-4709-8C97-8F348FAF824E}" type="parTrans" cxnId="{7D27B683-0528-407A-BA31-D843B975E393}">
      <dgm:prSet/>
      <dgm:spPr/>
      <dgm:t>
        <a:bodyPr/>
        <a:lstStyle/>
        <a:p>
          <a:endParaRPr lang="es-MX"/>
        </a:p>
      </dgm:t>
    </dgm:pt>
    <dgm:pt modelId="{25461B0E-0744-43CD-9489-F9FD04746E5C}" type="sibTrans" cxnId="{7D27B683-0528-407A-BA31-D843B975E393}">
      <dgm:prSet/>
      <dgm:spPr/>
      <dgm:t>
        <a:bodyPr/>
        <a:lstStyle/>
        <a:p>
          <a:endParaRPr lang="es-MX"/>
        </a:p>
      </dgm:t>
    </dgm:pt>
    <dgm:pt modelId="{7C135B75-7ED0-4D85-9E01-7F806EFDBDED}" type="pres">
      <dgm:prSet presAssocID="{2BCD48C9-78E0-4443-B740-E2B93738F259}" presName="Name0" presStyleCnt="0">
        <dgm:presLayoutVars>
          <dgm:dir/>
          <dgm:resizeHandles val="exact"/>
        </dgm:presLayoutVars>
      </dgm:prSet>
      <dgm:spPr/>
    </dgm:pt>
    <dgm:pt modelId="{9392B63B-0548-4050-8E86-3240F33E81DE}" type="pres">
      <dgm:prSet presAssocID="{2BCD48C9-78E0-4443-B740-E2B93738F259}" presName="vNodes" presStyleCnt="0"/>
      <dgm:spPr/>
    </dgm:pt>
    <dgm:pt modelId="{6B2FF638-EEA1-4A50-AE56-E703AD88A0C1}" type="pres">
      <dgm:prSet presAssocID="{9D2BA3C6-8E6B-4F66-95D0-EFA886B095F2}" presName="node" presStyleLbl="node1" presStyleIdx="0" presStyleCnt="4" custScaleX="44216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202002-D446-4B08-BB01-2B526A741E4A}" type="pres">
      <dgm:prSet presAssocID="{F875B454-4473-494B-9222-6F129CCFE5D2}" presName="spacerT" presStyleCnt="0"/>
      <dgm:spPr/>
    </dgm:pt>
    <dgm:pt modelId="{731597F8-5DAA-448D-BF7A-E4F298AC0B2C}" type="pres">
      <dgm:prSet presAssocID="{F875B454-4473-494B-9222-6F129CCFE5D2}" presName="sibTrans" presStyleLbl="sibTrans2D1" presStyleIdx="0" presStyleCnt="3"/>
      <dgm:spPr/>
    </dgm:pt>
    <dgm:pt modelId="{B8AEE1B0-E377-406E-BDAB-FD750F474365}" type="pres">
      <dgm:prSet presAssocID="{F875B454-4473-494B-9222-6F129CCFE5D2}" presName="spacerB" presStyleCnt="0"/>
      <dgm:spPr/>
    </dgm:pt>
    <dgm:pt modelId="{9D720F8D-1E41-46C7-95F1-7984247912DE}" type="pres">
      <dgm:prSet presAssocID="{B8900CD0-5845-4296-ACEC-7D8D88FE7EAF}" presName="node" presStyleLbl="node1" presStyleIdx="1" presStyleCnt="4" custScaleX="415569">
        <dgm:presLayoutVars>
          <dgm:bulletEnabled val="1"/>
        </dgm:presLayoutVars>
      </dgm:prSet>
      <dgm:spPr/>
    </dgm:pt>
    <dgm:pt modelId="{05F5405D-F773-4559-B45D-30080DCDA276}" type="pres">
      <dgm:prSet presAssocID="{25461B0E-0744-43CD-9489-F9FD04746E5C}" presName="spacerT" presStyleCnt="0"/>
      <dgm:spPr/>
    </dgm:pt>
    <dgm:pt modelId="{2C5E66B7-7E44-41E5-AF69-D270C54C781B}" type="pres">
      <dgm:prSet presAssocID="{25461B0E-0744-43CD-9489-F9FD04746E5C}" presName="sibTrans" presStyleLbl="sibTrans2D1" presStyleIdx="1" presStyleCnt="3"/>
      <dgm:spPr/>
    </dgm:pt>
    <dgm:pt modelId="{D5856989-A9E1-4C0F-83DB-473F2E31A44B}" type="pres">
      <dgm:prSet presAssocID="{25461B0E-0744-43CD-9489-F9FD04746E5C}" presName="spacerB" presStyleCnt="0"/>
      <dgm:spPr/>
    </dgm:pt>
    <dgm:pt modelId="{B84F83D7-3D8C-4DC7-ADA9-D558B930EEC1}" type="pres">
      <dgm:prSet presAssocID="{25DCE51C-1824-447E-8C9E-88AD8E16FA53}" presName="node" presStyleLbl="node1" presStyleIdx="2" presStyleCnt="4" custScaleX="455464">
        <dgm:presLayoutVars>
          <dgm:bulletEnabled val="1"/>
        </dgm:presLayoutVars>
      </dgm:prSet>
      <dgm:spPr/>
    </dgm:pt>
    <dgm:pt modelId="{F86764BC-9DE9-4A6B-9D5C-C765D7767018}" type="pres">
      <dgm:prSet presAssocID="{2BCD48C9-78E0-4443-B740-E2B93738F259}" presName="sibTransLast" presStyleLbl="sibTrans2D1" presStyleIdx="2" presStyleCnt="3"/>
      <dgm:spPr/>
    </dgm:pt>
    <dgm:pt modelId="{949A57D8-FF4E-44F3-A08D-55EFEE7A1A31}" type="pres">
      <dgm:prSet presAssocID="{2BCD48C9-78E0-4443-B740-E2B93738F259}" presName="connectorText" presStyleLbl="sibTrans2D1" presStyleIdx="2" presStyleCnt="3"/>
      <dgm:spPr/>
    </dgm:pt>
    <dgm:pt modelId="{AFE804D9-3420-4C8E-85E4-055DC7B01312}" type="pres">
      <dgm:prSet presAssocID="{2BCD48C9-78E0-4443-B740-E2B93738F259}" presName="lastNode" presStyleLbl="node1" presStyleIdx="3" presStyleCnt="4" custScaleX="91344" custScaleY="8588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72D899F-3BD0-41A3-88D0-A42CE93977C9}" srcId="{2BCD48C9-78E0-4443-B740-E2B93738F259}" destId="{9D2BA3C6-8E6B-4F66-95D0-EFA886B095F2}" srcOrd="0" destOrd="0" parTransId="{FB33E6ED-5DBD-4518-BF89-3C83CE712FFC}" sibTransId="{F875B454-4473-494B-9222-6F129CCFE5D2}"/>
    <dgm:cxn modelId="{D47A94B3-F7A8-43E6-84E7-81BA257F947C}" type="presOf" srcId="{25DCE51C-1824-447E-8C9E-88AD8E16FA53}" destId="{B84F83D7-3D8C-4DC7-ADA9-D558B930EEC1}" srcOrd="0" destOrd="0" presId="urn:microsoft.com/office/officeart/2005/8/layout/equation2"/>
    <dgm:cxn modelId="{437FCFE9-C328-4CAD-960E-67CD8A89C7BF}" type="presOf" srcId="{F875B454-4473-494B-9222-6F129CCFE5D2}" destId="{731597F8-5DAA-448D-BF7A-E4F298AC0B2C}" srcOrd="0" destOrd="0" presId="urn:microsoft.com/office/officeart/2005/8/layout/equation2"/>
    <dgm:cxn modelId="{043906A0-5961-4BB2-8738-909961693B03}" srcId="{2BCD48C9-78E0-4443-B740-E2B93738F259}" destId="{25DCE51C-1824-447E-8C9E-88AD8E16FA53}" srcOrd="2" destOrd="0" parTransId="{2E046D33-5C23-4725-A102-1BB1452E83B7}" sibTransId="{D6566828-996B-434F-BE9C-1AC8F281CD5E}"/>
    <dgm:cxn modelId="{BDB37FDE-AFAE-4032-8E0B-EE5C0E11C765}" type="presOf" srcId="{D6566828-996B-434F-BE9C-1AC8F281CD5E}" destId="{949A57D8-FF4E-44F3-A08D-55EFEE7A1A31}" srcOrd="1" destOrd="0" presId="urn:microsoft.com/office/officeart/2005/8/layout/equation2"/>
    <dgm:cxn modelId="{80CECECE-43A1-4BD2-A322-E359999FE22E}" srcId="{2BCD48C9-78E0-4443-B740-E2B93738F259}" destId="{05213222-EC3F-4BE4-801B-6C646B8F3597}" srcOrd="3" destOrd="0" parTransId="{9C0CA01B-436F-4CC1-866C-ED70BCD8778E}" sibTransId="{2236A5D5-7B5A-4C14-851C-D7B8B7EDFC4A}"/>
    <dgm:cxn modelId="{A7282C29-19DC-4EA1-A031-BD3DB34A7161}" type="presOf" srcId="{D6566828-996B-434F-BE9C-1AC8F281CD5E}" destId="{F86764BC-9DE9-4A6B-9D5C-C765D7767018}" srcOrd="0" destOrd="0" presId="urn:microsoft.com/office/officeart/2005/8/layout/equation2"/>
    <dgm:cxn modelId="{32D0E187-3BB9-4211-A891-EE2906CB048E}" type="presOf" srcId="{05213222-EC3F-4BE4-801B-6C646B8F3597}" destId="{AFE804D9-3420-4C8E-85E4-055DC7B01312}" srcOrd="0" destOrd="0" presId="urn:microsoft.com/office/officeart/2005/8/layout/equation2"/>
    <dgm:cxn modelId="{356A7A8A-354F-4B2F-99B2-0D40C8F01457}" type="presOf" srcId="{B8900CD0-5845-4296-ACEC-7D8D88FE7EAF}" destId="{9D720F8D-1E41-46C7-95F1-7984247912DE}" srcOrd="0" destOrd="0" presId="urn:microsoft.com/office/officeart/2005/8/layout/equation2"/>
    <dgm:cxn modelId="{7BBE092F-CE9B-421D-8AE5-4232F0A1F62D}" type="presOf" srcId="{25461B0E-0744-43CD-9489-F9FD04746E5C}" destId="{2C5E66B7-7E44-41E5-AF69-D270C54C781B}" srcOrd="0" destOrd="0" presId="urn:microsoft.com/office/officeart/2005/8/layout/equation2"/>
    <dgm:cxn modelId="{4F6A4518-EB36-4382-9B78-394AAA5CFC0B}" type="presOf" srcId="{2BCD48C9-78E0-4443-B740-E2B93738F259}" destId="{7C135B75-7ED0-4D85-9E01-7F806EFDBDED}" srcOrd="0" destOrd="0" presId="urn:microsoft.com/office/officeart/2005/8/layout/equation2"/>
    <dgm:cxn modelId="{7E854506-3400-42E9-AF1B-0C16675AF58E}" type="presOf" srcId="{9D2BA3C6-8E6B-4F66-95D0-EFA886B095F2}" destId="{6B2FF638-EEA1-4A50-AE56-E703AD88A0C1}" srcOrd="0" destOrd="0" presId="urn:microsoft.com/office/officeart/2005/8/layout/equation2"/>
    <dgm:cxn modelId="{7D27B683-0528-407A-BA31-D843B975E393}" srcId="{2BCD48C9-78E0-4443-B740-E2B93738F259}" destId="{B8900CD0-5845-4296-ACEC-7D8D88FE7EAF}" srcOrd="1" destOrd="0" parTransId="{C3CB968F-5361-4709-8C97-8F348FAF824E}" sibTransId="{25461B0E-0744-43CD-9489-F9FD04746E5C}"/>
    <dgm:cxn modelId="{27CCF14D-2D87-44EB-B25D-718F58CE5226}" type="presParOf" srcId="{7C135B75-7ED0-4D85-9E01-7F806EFDBDED}" destId="{9392B63B-0548-4050-8E86-3240F33E81DE}" srcOrd="0" destOrd="0" presId="urn:microsoft.com/office/officeart/2005/8/layout/equation2"/>
    <dgm:cxn modelId="{3E0D7D36-73A0-45F6-83A2-C1EA1139E1D2}" type="presParOf" srcId="{9392B63B-0548-4050-8E86-3240F33E81DE}" destId="{6B2FF638-EEA1-4A50-AE56-E703AD88A0C1}" srcOrd="0" destOrd="0" presId="urn:microsoft.com/office/officeart/2005/8/layout/equation2"/>
    <dgm:cxn modelId="{91F86E1E-BFF2-4CF2-BDF1-E12592D1B243}" type="presParOf" srcId="{9392B63B-0548-4050-8E86-3240F33E81DE}" destId="{21202002-D446-4B08-BB01-2B526A741E4A}" srcOrd="1" destOrd="0" presId="urn:microsoft.com/office/officeart/2005/8/layout/equation2"/>
    <dgm:cxn modelId="{F81A4E68-4FB5-454C-85BC-210AB468E066}" type="presParOf" srcId="{9392B63B-0548-4050-8E86-3240F33E81DE}" destId="{731597F8-5DAA-448D-BF7A-E4F298AC0B2C}" srcOrd="2" destOrd="0" presId="urn:microsoft.com/office/officeart/2005/8/layout/equation2"/>
    <dgm:cxn modelId="{DBE746D7-8C48-46A5-9DA7-BA9B1D1BF8FF}" type="presParOf" srcId="{9392B63B-0548-4050-8E86-3240F33E81DE}" destId="{B8AEE1B0-E377-406E-BDAB-FD750F474365}" srcOrd="3" destOrd="0" presId="urn:microsoft.com/office/officeart/2005/8/layout/equation2"/>
    <dgm:cxn modelId="{E716FB95-8BFE-47EB-AE86-B931506FE8CA}" type="presParOf" srcId="{9392B63B-0548-4050-8E86-3240F33E81DE}" destId="{9D720F8D-1E41-46C7-95F1-7984247912DE}" srcOrd="4" destOrd="0" presId="urn:microsoft.com/office/officeart/2005/8/layout/equation2"/>
    <dgm:cxn modelId="{056BB024-CE0A-429C-9E34-B42D4EFB8CC9}" type="presParOf" srcId="{9392B63B-0548-4050-8E86-3240F33E81DE}" destId="{05F5405D-F773-4559-B45D-30080DCDA276}" srcOrd="5" destOrd="0" presId="urn:microsoft.com/office/officeart/2005/8/layout/equation2"/>
    <dgm:cxn modelId="{BBEC46FA-DDA4-4377-9B08-1C66AC7C24F3}" type="presParOf" srcId="{9392B63B-0548-4050-8E86-3240F33E81DE}" destId="{2C5E66B7-7E44-41E5-AF69-D270C54C781B}" srcOrd="6" destOrd="0" presId="urn:microsoft.com/office/officeart/2005/8/layout/equation2"/>
    <dgm:cxn modelId="{643C6A0D-46F9-4883-A975-9A18E8D3CDE3}" type="presParOf" srcId="{9392B63B-0548-4050-8E86-3240F33E81DE}" destId="{D5856989-A9E1-4C0F-83DB-473F2E31A44B}" srcOrd="7" destOrd="0" presId="urn:microsoft.com/office/officeart/2005/8/layout/equation2"/>
    <dgm:cxn modelId="{B80FA7E6-B4EA-4C71-9C02-4EC35351D1FD}" type="presParOf" srcId="{9392B63B-0548-4050-8E86-3240F33E81DE}" destId="{B84F83D7-3D8C-4DC7-ADA9-D558B930EEC1}" srcOrd="8" destOrd="0" presId="urn:microsoft.com/office/officeart/2005/8/layout/equation2"/>
    <dgm:cxn modelId="{B91062AF-7BE1-4E0D-8842-3D837FD43DD4}" type="presParOf" srcId="{7C135B75-7ED0-4D85-9E01-7F806EFDBDED}" destId="{F86764BC-9DE9-4A6B-9D5C-C765D7767018}" srcOrd="1" destOrd="0" presId="urn:microsoft.com/office/officeart/2005/8/layout/equation2"/>
    <dgm:cxn modelId="{EFEBCA40-04FA-4B9A-A09E-4DB7C97398E0}" type="presParOf" srcId="{F86764BC-9DE9-4A6B-9D5C-C765D7767018}" destId="{949A57D8-FF4E-44F3-A08D-55EFEE7A1A31}" srcOrd="0" destOrd="0" presId="urn:microsoft.com/office/officeart/2005/8/layout/equation2"/>
    <dgm:cxn modelId="{D15C361E-BC4E-4144-BCBC-97F9DE1A6F89}" type="presParOf" srcId="{7C135B75-7ED0-4D85-9E01-7F806EFDBDED}" destId="{AFE804D9-3420-4C8E-85E4-055DC7B0131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2A0665-ABA8-4F54-A99C-4CECBCB9A1EF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FA900DF-91A3-422F-9104-B66B63CE44F1}">
      <dgm:prSet phldrT="[Texto]" custT="1"/>
      <dgm:spPr/>
      <dgm:t>
        <a:bodyPr/>
        <a:lstStyle/>
        <a:p>
          <a:r>
            <a:rPr lang="es-MX" sz="2400" dirty="0" smtClean="0"/>
            <a:t>El gobierno liberal, “liberalizó” zonas conservadoras, es decir, incitó a las personas a que asumieran ideas liberales.</a:t>
          </a:r>
        </a:p>
        <a:p>
          <a:r>
            <a:rPr lang="es-MX" sz="2400" dirty="0" smtClean="0"/>
            <a:t>Monto nuevos cargos públicos y policías  liberales sobre los  cargos conservadores que ya existían .</a:t>
          </a:r>
          <a:endParaRPr lang="es-MX" sz="2400" dirty="0"/>
        </a:p>
      </dgm:t>
    </dgm:pt>
    <dgm:pt modelId="{D838C56D-C799-4844-B498-61DF1CF3CC2D}" type="parTrans" cxnId="{F43DD299-AAB2-4CAF-A744-26A901010BFB}">
      <dgm:prSet/>
      <dgm:spPr/>
      <dgm:t>
        <a:bodyPr/>
        <a:lstStyle/>
        <a:p>
          <a:endParaRPr lang="es-MX"/>
        </a:p>
      </dgm:t>
    </dgm:pt>
    <dgm:pt modelId="{473671E9-37A2-4F36-B2F1-9C5CD61CDA42}" type="sibTrans" cxnId="{F43DD299-AAB2-4CAF-A744-26A901010BFB}">
      <dgm:prSet/>
      <dgm:spPr/>
      <dgm:t>
        <a:bodyPr/>
        <a:lstStyle/>
        <a:p>
          <a:endParaRPr lang="es-MX"/>
        </a:p>
      </dgm:t>
    </dgm:pt>
    <dgm:pt modelId="{77E2283C-74DF-4492-B230-B5E205155E5A}">
      <dgm:prSet phldrT="[Texto]"/>
      <dgm:spPr/>
      <dgm:t>
        <a:bodyPr/>
        <a:lstStyle/>
        <a:p>
          <a:r>
            <a:rPr lang="es-MX" dirty="0" smtClean="0"/>
            <a:t>Generó exclusión y persecución que hizo que conservadores formarán grupos de autodefensas</a:t>
          </a:r>
          <a:endParaRPr lang="es-MX" dirty="0"/>
        </a:p>
      </dgm:t>
    </dgm:pt>
    <dgm:pt modelId="{1C3E284A-F303-4DC2-91A8-F9BEEB69622C}" type="parTrans" cxnId="{2D9F130E-BE31-47BC-965D-CED425649DE7}">
      <dgm:prSet/>
      <dgm:spPr/>
      <dgm:t>
        <a:bodyPr/>
        <a:lstStyle/>
        <a:p>
          <a:endParaRPr lang="es-MX"/>
        </a:p>
      </dgm:t>
    </dgm:pt>
    <dgm:pt modelId="{7EE145BA-C875-4710-A14C-9E60304BAF3C}" type="sibTrans" cxnId="{2D9F130E-BE31-47BC-965D-CED425649DE7}">
      <dgm:prSet/>
      <dgm:spPr/>
      <dgm:t>
        <a:bodyPr/>
        <a:lstStyle/>
        <a:p>
          <a:endParaRPr lang="es-MX"/>
        </a:p>
      </dgm:t>
    </dgm:pt>
    <dgm:pt modelId="{E3F297E1-4033-47F2-878E-E439298E10A2}">
      <dgm:prSet phldrT="[Texto]"/>
      <dgm:spPr/>
      <dgm:t>
        <a:bodyPr/>
        <a:lstStyle/>
        <a:p>
          <a:r>
            <a:rPr lang="es-MX" dirty="0" smtClean="0"/>
            <a:t>Ante lo cual los liberales respondieron armando grupos de policía cívica</a:t>
          </a:r>
          <a:endParaRPr lang="es-MX" dirty="0"/>
        </a:p>
      </dgm:t>
    </dgm:pt>
    <dgm:pt modelId="{B663900B-3716-43A3-B89C-AE0D6576CC44}" type="parTrans" cxnId="{DADA0D1F-595A-4251-9D61-53E5B35A976A}">
      <dgm:prSet/>
      <dgm:spPr/>
      <dgm:t>
        <a:bodyPr/>
        <a:lstStyle/>
        <a:p>
          <a:endParaRPr lang="es-MX"/>
        </a:p>
      </dgm:t>
    </dgm:pt>
    <dgm:pt modelId="{4DBDBBC2-A069-45CA-9187-744E21A2FD5F}" type="sibTrans" cxnId="{DADA0D1F-595A-4251-9D61-53E5B35A976A}">
      <dgm:prSet/>
      <dgm:spPr/>
      <dgm:t>
        <a:bodyPr/>
        <a:lstStyle/>
        <a:p>
          <a:endParaRPr lang="es-MX"/>
        </a:p>
      </dgm:t>
    </dgm:pt>
    <dgm:pt modelId="{A9E5F87D-70FF-4AE9-9A5D-FE0044983295}">
      <dgm:prSet/>
      <dgm:spPr/>
      <dgm:t>
        <a:bodyPr/>
        <a:lstStyle/>
        <a:p>
          <a:r>
            <a:rPr lang="es-MX" dirty="0" smtClean="0"/>
            <a:t>Como por ejemplo, en Boyacá Antioquia y los Santanderes</a:t>
          </a:r>
          <a:endParaRPr lang="es-MX" dirty="0"/>
        </a:p>
      </dgm:t>
    </dgm:pt>
    <dgm:pt modelId="{3B428518-1A87-411F-8137-A5BB9ED2E00A}" type="parTrans" cxnId="{0B5EB66B-BB82-4CBC-88F5-B3B2659972D6}">
      <dgm:prSet/>
      <dgm:spPr/>
      <dgm:t>
        <a:bodyPr/>
        <a:lstStyle/>
        <a:p>
          <a:endParaRPr lang="es-MX"/>
        </a:p>
      </dgm:t>
    </dgm:pt>
    <dgm:pt modelId="{8B3B5BD0-6C54-488E-B548-462C7F753B85}" type="sibTrans" cxnId="{0B5EB66B-BB82-4CBC-88F5-B3B2659972D6}">
      <dgm:prSet/>
      <dgm:spPr/>
      <dgm:t>
        <a:bodyPr/>
        <a:lstStyle/>
        <a:p>
          <a:endParaRPr lang="es-MX"/>
        </a:p>
      </dgm:t>
    </dgm:pt>
    <dgm:pt modelId="{9C8188F6-9EDB-41FD-ABA3-FF7F7F09A415}" type="pres">
      <dgm:prSet presAssocID="{582A0665-ABA8-4F54-A99C-4CECBCB9A1EF}" presName="Name0" presStyleCnt="0">
        <dgm:presLayoutVars>
          <dgm:dir/>
          <dgm:resizeHandles val="exact"/>
        </dgm:presLayoutVars>
      </dgm:prSet>
      <dgm:spPr/>
    </dgm:pt>
    <dgm:pt modelId="{BA9B21C4-6098-47EE-ACE2-24DD4A555EFF}" type="pres">
      <dgm:prSet presAssocID="{8FA900DF-91A3-422F-9104-B66B63CE44F1}" presName="node" presStyleLbl="node1" presStyleIdx="0" presStyleCnt="4" custScaleX="383216" custScaleY="141989" custRadScaleRad="94627" custRadScaleInc="-2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948868-7FEF-4350-AB27-D9A1289DD143}" type="pres">
      <dgm:prSet presAssocID="{473671E9-37A2-4F36-B2F1-9C5CD61CDA42}" presName="sibTrans" presStyleLbl="sibTrans2D1" presStyleIdx="0" presStyleCnt="4"/>
      <dgm:spPr/>
    </dgm:pt>
    <dgm:pt modelId="{CFB6DB43-96E6-4D81-9DF7-9EEB501E835B}" type="pres">
      <dgm:prSet presAssocID="{473671E9-37A2-4F36-B2F1-9C5CD61CDA42}" presName="connectorText" presStyleLbl="sibTrans2D1" presStyleIdx="0" presStyleCnt="4"/>
      <dgm:spPr/>
    </dgm:pt>
    <dgm:pt modelId="{BA586F66-20D3-4F13-A590-326898251E61}" type="pres">
      <dgm:prSet presAssocID="{A9E5F87D-70FF-4AE9-9A5D-FE0044983295}" presName="node" presStyleLbl="node1" presStyleIdx="1" presStyleCnt="4" custScaleX="190775" custScaleY="128388" custRadScaleRad="116270" custRadScaleInc="-439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ADA391-CF11-47C0-A23F-103F003232E1}" type="pres">
      <dgm:prSet presAssocID="{8B3B5BD0-6C54-488E-B548-462C7F753B85}" presName="sibTrans" presStyleLbl="sibTrans2D1" presStyleIdx="1" presStyleCnt="4"/>
      <dgm:spPr/>
    </dgm:pt>
    <dgm:pt modelId="{8C6AA2A1-ADCE-4EC4-B776-AF09DFE3F9B2}" type="pres">
      <dgm:prSet presAssocID="{8B3B5BD0-6C54-488E-B548-462C7F753B85}" presName="connectorText" presStyleLbl="sibTrans2D1" presStyleIdx="1" presStyleCnt="4"/>
      <dgm:spPr/>
    </dgm:pt>
    <dgm:pt modelId="{18313274-64B2-45A8-8745-72DAF5191563}" type="pres">
      <dgm:prSet presAssocID="{77E2283C-74DF-4492-B230-B5E205155E5A}" presName="node" presStyleLbl="node1" presStyleIdx="2" presStyleCnt="4" custScaleX="349581" custScaleY="116930" custRadScaleRad="94006" custRadScaleInc="-186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BBBE3E4-A0BF-41C2-B3CC-9BD73F834360}" type="pres">
      <dgm:prSet presAssocID="{7EE145BA-C875-4710-A14C-9E60304BAF3C}" presName="sibTrans" presStyleLbl="sibTrans2D1" presStyleIdx="2" presStyleCnt="4"/>
      <dgm:spPr/>
    </dgm:pt>
    <dgm:pt modelId="{B9FE575B-4B09-4475-A699-E0A6617CBD9B}" type="pres">
      <dgm:prSet presAssocID="{7EE145BA-C875-4710-A14C-9E60304BAF3C}" presName="connectorText" presStyleLbl="sibTrans2D1" presStyleIdx="2" presStyleCnt="4"/>
      <dgm:spPr/>
    </dgm:pt>
    <dgm:pt modelId="{69AACA43-D716-4B24-AEAA-1925A6CB9A25}" type="pres">
      <dgm:prSet presAssocID="{E3F297E1-4033-47F2-878E-E439298E10A2}" presName="node" presStyleLbl="node1" presStyleIdx="3" presStyleCnt="4" custScaleX="184616" custScaleY="146246" custRadScaleRad="132137" custRadScaleInc="20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CB440A-320B-48ED-8909-BFAC0ED83439}" type="pres">
      <dgm:prSet presAssocID="{4DBDBBC2-A069-45CA-9187-744E21A2FD5F}" presName="sibTrans" presStyleLbl="sibTrans2D1" presStyleIdx="3" presStyleCnt="4"/>
      <dgm:spPr/>
    </dgm:pt>
    <dgm:pt modelId="{0BDF74B5-3FBA-4DD4-BFEC-24B2DE0DCE2C}" type="pres">
      <dgm:prSet presAssocID="{4DBDBBC2-A069-45CA-9187-744E21A2FD5F}" presName="connectorText" presStyleLbl="sibTrans2D1" presStyleIdx="3" presStyleCnt="4"/>
      <dgm:spPr/>
    </dgm:pt>
  </dgm:ptLst>
  <dgm:cxnLst>
    <dgm:cxn modelId="{4641CBE0-EB81-4161-8658-980D36CE3E07}" type="presOf" srcId="{77E2283C-74DF-4492-B230-B5E205155E5A}" destId="{18313274-64B2-45A8-8745-72DAF5191563}" srcOrd="0" destOrd="0" presId="urn:microsoft.com/office/officeart/2005/8/layout/cycle7"/>
    <dgm:cxn modelId="{811140D9-D2F4-4AE6-958D-2BFD425784AE}" type="presOf" srcId="{473671E9-37A2-4F36-B2F1-9C5CD61CDA42}" destId="{CFB6DB43-96E6-4D81-9DF7-9EEB501E835B}" srcOrd="1" destOrd="0" presId="urn:microsoft.com/office/officeart/2005/8/layout/cycle7"/>
    <dgm:cxn modelId="{4A72B34C-CA34-4670-8310-880188E9914D}" type="presOf" srcId="{E3F297E1-4033-47F2-878E-E439298E10A2}" destId="{69AACA43-D716-4B24-AEAA-1925A6CB9A25}" srcOrd="0" destOrd="0" presId="urn:microsoft.com/office/officeart/2005/8/layout/cycle7"/>
    <dgm:cxn modelId="{DADA0D1F-595A-4251-9D61-53E5B35A976A}" srcId="{582A0665-ABA8-4F54-A99C-4CECBCB9A1EF}" destId="{E3F297E1-4033-47F2-878E-E439298E10A2}" srcOrd="3" destOrd="0" parTransId="{B663900B-3716-43A3-B89C-AE0D6576CC44}" sibTransId="{4DBDBBC2-A069-45CA-9187-744E21A2FD5F}"/>
    <dgm:cxn modelId="{51E2D713-F37C-4AA5-9F72-1BB5655F091C}" type="presOf" srcId="{8B3B5BD0-6C54-488E-B548-462C7F753B85}" destId="{8C6AA2A1-ADCE-4EC4-B776-AF09DFE3F9B2}" srcOrd="1" destOrd="0" presId="urn:microsoft.com/office/officeart/2005/8/layout/cycle7"/>
    <dgm:cxn modelId="{303DBCCB-CBAE-4108-BB34-6D591A3869F1}" type="presOf" srcId="{7EE145BA-C875-4710-A14C-9E60304BAF3C}" destId="{B9FE575B-4B09-4475-A699-E0A6617CBD9B}" srcOrd="1" destOrd="0" presId="urn:microsoft.com/office/officeart/2005/8/layout/cycle7"/>
    <dgm:cxn modelId="{2D9F130E-BE31-47BC-965D-CED425649DE7}" srcId="{582A0665-ABA8-4F54-A99C-4CECBCB9A1EF}" destId="{77E2283C-74DF-4492-B230-B5E205155E5A}" srcOrd="2" destOrd="0" parTransId="{1C3E284A-F303-4DC2-91A8-F9BEEB69622C}" sibTransId="{7EE145BA-C875-4710-A14C-9E60304BAF3C}"/>
    <dgm:cxn modelId="{CE7565E5-6962-449B-A275-499BDC1C6DFC}" type="presOf" srcId="{A9E5F87D-70FF-4AE9-9A5D-FE0044983295}" destId="{BA586F66-20D3-4F13-A590-326898251E61}" srcOrd="0" destOrd="0" presId="urn:microsoft.com/office/officeart/2005/8/layout/cycle7"/>
    <dgm:cxn modelId="{90422279-5D30-4484-ACC4-D00E1CB169E6}" type="presOf" srcId="{8FA900DF-91A3-422F-9104-B66B63CE44F1}" destId="{BA9B21C4-6098-47EE-ACE2-24DD4A555EFF}" srcOrd="0" destOrd="0" presId="urn:microsoft.com/office/officeart/2005/8/layout/cycle7"/>
    <dgm:cxn modelId="{2EFC76CD-8980-47C9-8544-8303D08361C9}" type="presOf" srcId="{473671E9-37A2-4F36-B2F1-9C5CD61CDA42}" destId="{9C948868-7FEF-4350-AB27-D9A1289DD143}" srcOrd="0" destOrd="0" presId="urn:microsoft.com/office/officeart/2005/8/layout/cycle7"/>
    <dgm:cxn modelId="{86EA7F81-F110-4216-AAD5-2CCA2FB9DC2E}" type="presOf" srcId="{4DBDBBC2-A069-45CA-9187-744E21A2FD5F}" destId="{D7CB440A-320B-48ED-8909-BFAC0ED83439}" srcOrd="0" destOrd="0" presId="urn:microsoft.com/office/officeart/2005/8/layout/cycle7"/>
    <dgm:cxn modelId="{731DFD04-09E0-4D79-B4BC-54D4377E7749}" type="presOf" srcId="{4DBDBBC2-A069-45CA-9187-744E21A2FD5F}" destId="{0BDF74B5-3FBA-4DD4-BFEC-24B2DE0DCE2C}" srcOrd="1" destOrd="0" presId="urn:microsoft.com/office/officeart/2005/8/layout/cycle7"/>
    <dgm:cxn modelId="{EB844244-0806-4E71-A179-4170A95875B7}" type="presOf" srcId="{582A0665-ABA8-4F54-A99C-4CECBCB9A1EF}" destId="{9C8188F6-9EDB-41FD-ABA3-FF7F7F09A415}" srcOrd="0" destOrd="0" presId="urn:microsoft.com/office/officeart/2005/8/layout/cycle7"/>
    <dgm:cxn modelId="{1AC75330-C74D-4107-B41D-6887785EBFB9}" type="presOf" srcId="{7EE145BA-C875-4710-A14C-9E60304BAF3C}" destId="{9BBBE3E4-A0BF-41C2-B3CC-9BD73F834360}" srcOrd="0" destOrd="0" presId="urn:microsoft.com/office/officeart/2005/8/layout/cycle7"/>
    <dgm:cxn modelId="{0B5EB66B-BB82-4CBC-88F5-B3B2659972D6}" srcId="{582A0665-ABA8-4F54-A99C-4CECBCB9A1EF}" destId="{A9E5F87D-70FF-4AE9-9A5D-FE0044983295}" srcOrd="1" destOrd="0" parTransId="{3B428518-1A87-411F-8137-A5BB9ED2E00A}" sibTransId="{8B3B5BD0-6C54-488E-B548-462C7F753B85}"/>
    <dgm:cxn modelId="{F43DD299-AAB2-4CAF-A744-26A901010BFB}" srcId="{582A0665-ABA8-4F54-A99C-4CECBCB9A1EF}" destId="{8FA900DF-91A3-422F-9104-B66B63CE44F1}" srcOrd="0" destOrd="0" parTransId="{D838C56D-C799-4844-B498-61DF1CF3CC2D}" sibTransId="{473671E9-37A2-4F36-B2F1-9C5CD61CDA42}"/>
    <dgm:cxn modelId="{CF4EE010-1E7D-4ADD-B5DF-9DC68918B178}" type="presOf" srcId="{8B3B5BD0-6C54-488E-B548-462C7F753B85}" destId="{F3ADA391-CF11-47C0-A23F-103F003232E1}" srcOrd="0" destOrd="0" presId="urn:microsoft.com/office/officeart/2005/8/layout/cycle7"/>
    <dgm:cxn modelId="{9AFE2E1F-627D-4AF9-8BE0-DF65082D39E6}" type="presParOf" srcId="{9C8188F6-9EDB-41FD-ABA3-FF7F7F09A415}" destId="{BA9B21C4-6098-47EE-ACE2-24DD4A555EFF}" srcOrd="0" destOrd="0" presId="urn:microsoft.com/office/officeart/2005/8/layout/cycle7"/>
    <dgm:cxn modelId="{0F943505-3271-49B6-A160-2904BFEEE748}" type="presParOf" srcId="{9C8188F6-9EDB-41FD-ABA3-FF7F7F09A415}" destId="{9C948868-7FEF-4350-AB27-D9A1289DD143}" srcOrd="1" destOrd="0" presId="urn:microsoft.com/office/officeart/2005/8/layout/cycle7"/>
    <dgm:cxn modelId="{E4E09238-76DE-4584-9DA1-CB0612A87DA6}" type="presParOf" srcId="{9C948868-7FEF-4350-AB27-D9A1289DD143}" destId="{CFB6DB43-96E6-4D81-9DF7-9EEB501E835B}" srcOrd="0" destOrd="0" presId="urn:microsoft.com/office/officeart/2005/8/layout/cycle7"/>
    <dgm:cxn modelId="{B598A06E-AF3E-40C5-9A64-666C90C79021}" type="presParOf" srcId="{9C8188F6-9EDB-41FD-ABA3-FF7F7F09A415}" destId="{BA586F66-20D3-4F13-A590-326898251E61}" srcOrd="2" destOrd="0" presId="urn:microsoft.com/office/officeart/2005/8/layout/cycle7"/>
    <dgm:cxn modelId="{F8D970FA-5A2A-401C-8E11-1DEDABC6A9AD}" type="presParOf" srcId="{9C8188F6-9EDB-41FD-ABA3-FF7F7F09A415}" destId="{F3ADA391-CF11-47C0-A23F-103F003232E1}" srcOrd="3" destOrd="0" presId="urn:microsoft.com/office/officeart/2005/8/layout/cycle7"/>
    <dgm:cxn modelId="{1C4476A8-D6F5-4047-84F5-B5416D101C7B}" type="presParOf" srcId="{F3ADA391-CF11-47C0-A23F-103F003232E1}" destId="{8C6AA2A1-ADCE-4EC4-B776-AF09DFE3F9B2}" srcOrd="0" destOrd="0" presId="urn:microsoft.com/office/officeart/2005/8/layout/cycle7"/>
    <dgm:cxn modelId="{7A25ACCC-7773-48CD-BBDF-6AC675C47786}" type="presParOf" srcId="{9C8188F6-9EDB-41FD-ABA3-FF7F7F09A415}" destId="{18313274-64B2-45A8-8745-72DAF5191563}" srcOrd="4" destOrd="0" presId="urn:microsoft.com/office/officeart/2005/8/layout/cycle7"/>
    <dgm:cxn modelId="{F642D75D-6DA6-4F1A-BE91-FC36C86B292B}" type="presParOf" srcId="{9C8188F6-9EDB-41FD-ABA3-FF7F7F09A415}" destId="{9BBBE3E4-A0BF-41C2-B3CC-9BD73F834360}" srcOrd="5" destOrd="0" presId="urn:microsoft.com/office/officeart/2005/8/layout/cycle7"/>
    <dgm:cxn modelId="{98657359-1044-4207-B06A-B3553924BE40}" type="presParOf" srcId="{9BBBE3E4-A0BF-41C2-B3CC-9BD73F834360}" destId="{B9FE575B-4B09-4475-A699-E0A6617CBD9B}" srcOrd="0" destOrd="0" presId="urn:microsoft.com/office/officeart/2005/8/layout/cycle7"/>
    <dgm:cxn modelId="{732AB229-E35B-4124-949A-8E921AC472B6}" type="presParOf" srcId="{9C8188F6-9EDB-41FD-ABA3-FF7F7F09A415}" destId="{69AACA43-D716-4B24-AEAA-1925A6CB9A25}" srcOrd="6" destOrd="0" presId="urn:microsoft.com/office/officeart/2005/8/layout/cycle7"/>
    <dgm:cxn modelId="{70B73577-F4D3-4BEE-A250-A9BD4A7B127E}" type="presParOf" srcId="{9C8188F6-9EDB-41FD-ABA3-FF7F7F09A415}" destId="{D7CB440A-320B-48ED-8909-BFAC0ED83439}" srcOrd="7" destOrd="0" presId="urn:microsoft.com/office/officeart/2005/8/layout/cycle7"/>
    <dgm:cxn modelId="{122D050F-A1E4-4658-BFDB-3416D2F99A6F}" type="presParOf" srcId="{D7CB440A-320B-48ED-8909-BFAC0ED83439}" destId="{0BDF74B5-3FBA-4DD4-BFEC-24B2DE0DCE2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5681DD-4A25-43FD-9920-EE697ECA8F9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6B04469-7029-4B5B-A278-68C35CFBAE16}">
      <dgm:prSet phldrT="[Texto]" custT="1"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es-MX" sz="2000" b="1" dirty="0" smtClean="0"/>
            <a:t>En esta época llegaron los conservadores al poder. Por lo tanto, las zonas de influencia liberal pasaron a ser “</a:t>
          </a:r>
          <a:r>
            <a:rPr lang="es-MX" sz="2000" b="1" dirty="0" err="1" smtClean="0"/>
            <a:t>conservatizadas</a:t>
          </a:r>
          <a:r>
            <a:rPr lang="es-MX" sz="2000" dirty="0" smtClean="0"/>
            <a:t>”</a:t>
          </a:r>
          <a:endParaRPr lang="es-MX" sz="2000" dirty="0"/>
        </a:p>
      </dgm:t>
    </dgm:pt>
    <dgm:pt modelId="{388D6DD7-1419-4B4D-B303-B27CDD959591}" type="parTrans" cxnId="{A0D4D107-EAE9-4473-9918-802DD2779067}">
      <dgm:prSet/>
      <dgm:spPr/>
      <dgm:t>
        <a:bodyPr/>
        <a:lstStyle/>
        <a:p>
          <a:endParaRPr lang="es-MX"/>
        </a:p>
      </dgm:t>
    </dgm:pt>
    <dgm:pt modelId="{2336DC99-5152-4E6B-8FCC-1F5962E33A4F}" type="sibTrans" cxnId="{A0D4D107-EAE9-4473-9918-802DD2779067}">
      <dgm:prSet/>
      <dgm:spPr/>
      <dgm:t>
        <a:bodyPr/>
        <a:lstStyle/>
        <a:p>
          <a:endParaRPr lang="es-MX"/>
        </a:p>
      </dgm:t>
    </dgm:pt>
    <dgm:pt modelId="{339ED513-B0E8-4EEC-87C6-566D74173772}">
      <dgm:prSet phldrT="[Texto]" custT="1"/>
      <dgm:spPr/>
      <dgm:t>
        <a:bodyPr/>
        <a:lstStyle/>
        <a:p>
          <a:r>
            <a:rPr lang="es-MX" sz="2000" dirty="0" smtClean="0"/>
            <a:t>Se practicó la exclusión a través de amenazas, atentados y asesinatos en ciudades como Armenia, Ibagué, Rionegro y Socorro.</a:t>
          </a:r>
          <a:endParaRPr lang="es-MX" sz="2000" dirty="0"/>
        </a:p>
      </dgm:t>
    </dgm:pt>
    <dgm:pt modelId="{24AA5249-1D3A-422B-B42A-1ED8CD02EE12}" type="parTrans" cxnId="{F2BDF67D-39F4-45EA-BE9B-2B8EB668B873}">
      <dgm:prSet/>
      <dgm:spPr/>
      <dgm:t>
        <a:bodyPr/>
        <a:lstStyle/>
        <a:p>
          <a:endParaRPr lang="es-MX"/>
        </a:p>
      </dgm:t>
    </dgm:pt>
    <dgm:pt modelId="{AD4A41D0-BB33-44F2-B5FC-D3215C22E1D7}" type="sibTrans" cxnId="{F2BDF67D-39F4-45EA-BE9B-2B8EB668B873}">
      <dgm:prSet/>
      <dgm:spPr/>
      <dgm:t>
        <a:bodyPr/>
        <a:lstStyle/>
        <a:p>
          <a:endParaRPr lang="es-MX"/>
        </a:p>
      </dgm:t>
    </dgm:pt>
    <dgm:pt modelId="{C8F06833-DF86-46FE-90FE-BA3F3DE8FC5A}">
      <dgm:prSet phldrT="[Texto]" custT="1"/>
      <dgm:spPr/>
      <dgm:t>
        <a:bodyPr/>
        <a:lstStyle/>
        <a:p>
          <a:r>
            <a:rPr lang="es-MX" sz="2000" dirty="0" smtClean="0"/>
            <a:t>Que  a su vez produjo disputas violentas por controlar las zonas y municipios</a:t>
          </a:r>
          <a:endParaRPr lang="es-MX" sz="2000" dirty="0"/>
        </a:p>
      </dgm:t>
    </dgm:pt>
    <dgm:pt modelId="{94F4BF19-800A-4EE1-950F-BC0A7935F367}" type="parTrans" cxnId="{08517C63-FBDD-4F8B-B206-E028E2AD5DA2}">
      <dgm:prSet/>
      <dgm:spPr/>
      <dgm:t>
        <a:bodyPr/>
        <a:lstStyle/>
        <a:p>
          <a:endParaRPr lang="es-MX"/>
        </a:p>
      </dgm:t>
    </dgm:pt>
    <dgm:pt modelId="{EC9B5FCA-4FBC-4EF4-B334-A31A0BB9FFFA}" type="sibTrans" cxnId="{08517C63-FBDD-4F8B-B206-E028E2AD5DA2}">
      <dgm:prSet/>
      <dgm:spPr/>
      <dgm:t>
        <a:bodyPr/>
        <a:lstStyle/>
        <a:p>
          <a:endParaRPr lang="es-MX"/>
        </a:p>
      </dgm:t>
    </dgm:pt>
    <dgm:pt modelId="{8C0067A6-0440-4DB3-B9DD-BD2E02A0EBD0}">
      <dgm:prSet/>
      <dgm:spPr/>
      <dgm:t>
        <a:bodyPr/>
        <a:lstStyle/>
        <a:p>
          <a:r>
            <a:rPr lang="es-MX" dirty="0" smtClean="0"/>
            <a:t>Lo que generó</a:t>
          </a:r>
          <a:endParaRPr lang="es-MX" dirty="0"/>
        </a:p>
      </dgm:t>
    </dgm:pt>
    <dgm:pt modelId="{FB4E4C9E-97AB-4402-AF31-9D194CB4AD50}" type="parTrans" cxnId="{DB325395-444C-45BC-B3F2-B97158BB16BD}">
      <dgm:prSet/>
      <dgm:spPr/>
      <dgm:t>
        <a:bodyPr/>
        <a:lstStyle/>
        <a:p>
          <a:endParaRPr lang="es-MX"/>
        </a:p>
      </dgm:t>
    </dgm:pt>
    <dgm:pt modelId="{52A314E1-5317-4A36-BD5E-139B0581319C}" type="sibTrans" cxnId="{DB325395-444C-45BC-B3F2-B97158BB16BD}">
      <dgm:prSet/>
      <dgm:spPr/>
      <dgm:t>
        <a:bodyPr/>
        <a:lstStyle/>
        <a:p>
          <a:endParaRPr lang="es-MX"/>
        </a:p>
      </dgm:t>
    </dgm:pt>
    <dgm:pt modelId="{F95D46D2-0283-492E-961C-BB7D59735F76}">
      <dgm:prSet custT="1"/>
      <dgm:spPr/>
      <dgm:t>
        <a:bodyPr/>
        <a:lstStyle/>
        <a:p>
          <a:r>
            <a:rPr lang="es-MX" sz="2000" b="1" dirty="0" smtClean="0"/>
            <a:t>DESPLAZAMIENTOS </a:t>
          </a:r>
          <a:r>
            <a:rPr lang="es-MX" sz="2000" dirty="0" smtClean="0"/>
            <a:t> en cabeceras municipales y zonas rurales</a:t>
          </a:r>
          <a:endParaRPr lang="es-MX" sz="2000" dirty="0"/>
        </a:p>
      </dgm:t>
    </dgm:pt>
    <dgm:pt modelId="{2BF48594-0647-40EC-B324-3D606A8BBBC5}" type="parTrans" cxnId="{0E38CC2F-E21B-4251-9A8E-393F153E0477}">
      <dgm:prSet/>
      <dgm:spPr/>
      <dgm:t>
        <a:bodyPr/>
        <a:lstStyle/>
        <a:p>
          <a:endParaRPr lang="es-MX"/>
        </a:p>
      </dgm:t>
    </dgm:pt>
    <dgm:pt modelId="{451777AB-C805-4B7A-A0AC-109961D5949C}" type="sibTrans" cxnId="{0E38CC2F-E21B-4251-9A8E-393F153E0477}">
      <dgm:prSet/>
      <dgm:spPr/>
      <dgm:t>
        <a:bodyPr/>
        <a:lstStyle/>
        <a:p>
          <a:endParaRPr lang="es-MX"/>
        </a:p>
      </dgm:t>
    </dgm:pt>
    <dgm:pt modelId="{300F57CC-345F-4846-8D3C-9CEFCB5B69AB}">
      <dgm:prSet custT="1"/>
      <dgm:spPr/>
      <dgm:t>
        <a:bodyPr/>
        <a:lstStyle/>
        <a:p>
          <a:r>
            <a:rPr lang="es-MX" sz="2000" b="1" dirty="0" smtClean="0"/>
            <a:t>Grupos conservadores ilegales (brazos armados de la administración)</a:t>
          </a:r>
          <a:endParaRPr lang="es-MX" sz="2000" b="1" dirty="0"/>
        </a:p>
      </dgm:t>
    </dgm:pt>
    <dgm:pt modelId="{3F522E6D-000B-44DC-B4AF-DAF8F322066E}" type="parTrans" cxnId="{CE2E5095-028F-4FB5-8CDE-22B39B6C1F34}">
      <dgm:prSet/>
      <dgm:spPr/>
      <dgm:t>
        <a:bodyPr/>
        <a:lstStyle/>
        <a:p>
          <a:endParaRPr lang="es-MX"/>
        </a:p>
      </dgm:t>
    </dgm:pt>
    <dgm:pt modelId="{448F8854-0DCE-4CA6-86C9-27FC2AFEAB1C}" type="sibTrans" cxnId="{CE2E5095-028F-4FB5-8CDE-22B39B6C1F34}">
      <dgm:prSet/>
      <dgm:spPr/>
      <dgm:t>
        <a:bodyPr/>
        <a:lstStyle/>
        <a:p>
          <a:endParaRPr lang="es-MX"/>
        </a:p>
      </dgm:t>
    </dgm:pt>
    <dgm:pt modelId="{775431DC-3DB9-4862-80BF-F7FE92D7BE4F}">
      <dgm:prSet custT="1"/>
      <dgm:spPr/>
      <dgm:t>
        <a:bodyPr/>
        <a:lstStyle/>
        <a:p>
          <a:r>
            <a:rPr lang="es-MX" sz="2400" b="1" dirty="0" smtClean="0"/>
            <a:t>Grupos de liberales de autodefensa</a:t>
          </a:r>
          <a:r>
            <a:rPr lang="es-MX" sz="2400" dirty="0" smtClean="0"/>
            <a:t>	</a:t>
          </a:r>
          <a:endParaRPr lang="es-MX" sz="2400" dirty="0"/>
        </a:p>
      </dgm:t>
    </dgm:pt>
    <dgm:pt modelId="{EC306AB7-055B-43BC-B93E-002111D2F2CA}" type="parTrans" cxnId="{44FC556B-8BB1-4448-A482-CE94E7126C93}">
      <dgm:prSet/>
      <dgm:spPr/>
      <dgm:t>
        <a:bodyPr/>
        <a:lstStyle/>
        <a:p>
          <a:endParaRPr lang="es-MX"/>
        </a:p>
      </dgm:t>
    </dgm:pt>
    <dgm:pt modelId="{976D92CC-F9B3-4030-8D6E-DD5E75A861C8}" type="sibTrans" cxnId="{44FC556B-8BB1-4448-A482-CE94E7126C93}">
      <dgm:prSet/>
      <dgm:spPr/>
      <dgm:t>
        <a:bodyPr/>
        <a:lstStyle/>
        <a:p>
          <a:endParaRPr lang="es-MX"/>
        </a:p>
      </dgm:t>
    </dgm:pt>
    <dgm:pt modelId="{7C5F0B2A-8577-4A03-963B-A447638109E3}" type="pres">
      <dgm:prSet presAssocID="{B45681DD-4A25-43FD-9920-EE697ECA8F94}" presName="Name0" presStyleCnt="0">
        <dgm:presLayoutVars>
          <dgm:dir/>
          <dgm:animLvl val="lvl"/>
          <dgm:resizeHandles val="exact"/>
        </dgm:presLayoutVars>
      </dgm:prSet>
      <dgm:spPr/>
    </dgm:pt>
    <dgm:pt modelId="{650D917A-B7E5-47BF-8A5F-C00715F67B96}" type="pres">
      <dgm:prSet presAssocID="{C8F06833-DF86-46FE-90FE-BA3F3DE8FC5A}" presName="boxAndChildren" presStyleCnt="0"/>
      <dgm:spPr/>
    </dgm:pt>
    <dgm:pt modelId="{F0988E8B-5D68-494A-9D21-525A040F3015}" type="pres">
      <dgm:prSet presAssocID="{C8F06833-DF86-46FE-90FE-BA3F3DE8FC5A}" presName="parentTextBox" presStyleLbl="node1" presStyleIdx="0" presStyleCnt="4" custLinFactNeighborX="1001" custLinFactNeighborY="-1387"/>
      <dgm:spPr/>
      <dgm:t>
        <a:bodyPr/>
        <a:lstStyle/>
        <a:p>
          <a:endParaRPr lang="es-MX"/>
        </a:p>
      </dgm:t>
    </dgm:pt>
    <dgm:pt modelId="{674E8B0D-A66F-47CD-8FF7-4242A5C58D1F}" type="pres">
      <dgm:prSet presAssocID="{C8F06833-DF86-46FE-90FE-BA3F3DE8FC5A}" presName="entireBox" presStyleLbl="node1" presStyleIdx="0" presStyleCnt="4"/>
      <dgm:spPr/>
    </dgm:pt>
    <dgm:pt modelId="{51969817-7218-44F9-96FF-E5B03C560B23}" type="pres">
      <dgm:prSet presAssocID="{C8F06833-DF86-46FE-90FE-BA3F3DE8FC5A}" presName="descendantBox" presStyleCnt="0"/>
      <dgm:spPr/>
    </dgm:pt>
    <dgm:pt modelId="{717DDD41-10FA-4770-A271-7DD49D88F6A0}" type="pres">
      <dgm:prSet presAssocID="{775431DC-3DB9-4862-80BF-F7FE92D7BE4F}" presName="childTextBox" presStyleLbl="fgAccFollowNode1" presStyleIdx="0" presStyleCnt="3" custScaleX="93226" custScaleY="9325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8133A66-83E6-4752-B5F3-4D8C49BB505A}" type="pres">
      <dgm:prSet presAssocID="{300F57CC-345F-4846-8D3C-9CEFCB5B69AB}" presName="childTextBox" presStyleLbl="fgAccFollowNode1" presStyleIdx="1" presStyleCnt="3" custScaleX="76230" custScaleY="9086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4FF501-5091-42B2-9022-0AD581595E05}" type="pres">
      <dgm:prSet presAssocID="{451777AB-C805-4B7A-A0AC-109961D5949C}" presName="sp" presStyleCnt="0"/>
      <dgm:spPr/>
    </dgm:pt>
    <dgm:pt modelId="{0791D437-F4C7-475D-9736-AB63D5D3E400}" type="pres">
      <dgm:prSet presAssocID="{F95D46D2-0283-492E-961C-BB7D59735F76}" presName="arrowAndChildren" presStyleCnt="0"/>
      <dgm:spPr/>
    </dgm:pt>
    <dgm:pt modelId="{08BD2D61-731F-4266-9D9B-2D04E6C61660}" type="pres">
      <dgm:prSet presAssocID="{F95D46D2-0283-492E-961C-BB7D59735F76}" presName="parentTextArrow" presStyleLbl="node1" presStyleIdx="1" presStyleCnt="4" custScaleX="87247" custScaleY="38988" custLinFactNeighborX="-290" custLinFactNeighborY="10014"/>
      <dgm:spPr/>
      <dgm:t>
        <a:bodyPr/>
        <a:lstStyle/>
        <a:p>
          <a:endParaRPr lang="es-MX"/>
        </a:p>
      </dgm:t>
    </dgm:pt>
    <dgm:pt modelId="{A88E31CB-7442-4EAC-8B18-9EC441E8DF5D}" type="pres">
      <dgm:prSet presAssocID="{52A314E1-5317-4A36-BD5E-139B0581319C}" presName="sp" presStyleCnt="0"/>
      <dgm:spPr/>
    </dgm:pt>
    <dgm:pt modelId="{3FED420B-8130-4C95-AB2C-600F5B360DF0}" type="pres">
      <dgm:prSet presAssocID="{8C0067A6-0440-4DB3-B9DD-BD2E02A0EBD0}" presName="arrowAndChildren" presStyleCnt="0"/>
      <dgm:spPr/>
    </dgm:pt>
    <dgm:pt modelId="{F88BE275-B209-4235-A309-7280E854CD1F}" type="pres">
      <dgm:prSet presAssocID="{8C0067A6-0440-4DB3-B9DD-BD2E02A0EBD0}" presName="parentTextArrow" presStyleLbl="node1" presStyleIdx="2" presStyleCnt="4" custScaleX="37002" custScaleY="23797" custLinFactNeighborX="-195" custLinFactNeighborY="16497"/>
      <dgm:spPr/>
    </dgm:pt>
    <dgm:pt modelId="{7836096E-99EF-4B37-933F-7F9535BA9450}" type="pres">
      <dgm:prSet presAssocID="{2336DC99-5152-4E6B-8FCC-1F5962E33A4F}" presName="sp" presStyleCnt="0"/>
      <dgm:spPr/>
    </dgm:pt>
    <dgm:pt modelId="{60B6C977-BC6C-40BD-9226-DFF9E2AC56B5}" type="pres">
      <dgm:prSet presAssocID="{96B04469-7029-4B5B-A278-68C35CFBAE16}" presName="arrowAndChildren" presStyleCnt="0"/>
      <dgm:spPr/>
    </dgm:pt>
    <dgm:pt modelId="{C2C3B6C2-A902-47AA-8AB3-C0EC4039704C}" type="pres">
      <dgm:prSet presAssocID="{96B04469-7029-4B5B-A278-68C35CFBAE16}" presName="parentTextArrow" presStyleLbl="node1" presStyleIdx="2" presStyleCnt="4"/>
      <dgm:spPr/>
    </dgm:pt>
    <dgm:pt modelId="{2B81020F-2A0F-4A6E-9AB9-D694FF6CA58D}" type="pres">
      <dgm:prSet presAssocID="{96B04469-7029-4B5B-A278-68C35CFBAE16}" presName="arrow" presStyleLbl="node1" presStyleIdx="3" presStyleCnt="4" custScaleX="100000" custScaleY="55278" custLinFactNeighborY="2491"/>
      <dgm:spPr/>
    </dgm:pt>
    <dgm:pt modelId="{DF6C23AB-E369-4342-8771-3C8EE59D514F}" type="pres">
      <dgm:prSet presAssocID="{96B04469-7029-4B5B-A278-68C35CFBAE16}" presName="descendantArrow" presStyleCnt="0"/>
      <dgm:spPr/>
    </dgm:pt>
    <dgm:pt modelId="{3248F175-D040-4F19-ADE3-301526ACA1DD}" type="pres">
      <dgm:prSet presAssocID="{339ED513-B0E8-4EEC-87C6-566D74173772}" presName="childTextArrow" presStyleLbl="fgAccFollowNode1" presStyleIdx="2" presStyleCnt="3" custScaleX="100000" custScaleY="62762" custLinFactY="7909" custLinFactNeighborY="100000">
        <dgm:presLayoutVars>
          <dgm:bulletEnabled val="1"/>
        </dgm:presLayoutVars>
      </dgm:prSet>
      <dgm:spPr/>
    </dgm:pt>
  </dgm:ptLst>
  <dgm:cxnLst>
    <dgm:cxn modelId="{CE2E5095-028F-4FB5-8CDE-22B39B6C1F34}" srcId="{C8F06833-DF86-46FE-90FE-BA3F3DE8FC5A}" destId="{300F57CC-345F-4846-8D3C-9CEFCB5B69AB}" srcOrd="1" destOrd="0" parTransId="{3F522E6D-000B-44DC-B4AF-DAF8F322066E}" sibTransId="{448F8854-0DCE-4CA6-86C9-27FC2AFEAB1C}"/>
    <dgm:cxn modelId="{44FC556B-8BB1-4448-A482-CE94E7126C93}" srcId="{C8F06833-DF86-46FE-90FE-BA3F3DE8FC5A}" destId="{775431DC-3DB9-4862-80BF-F7FE92D7BE4F}" srcOrd="0" destOrd="0" parTransId="{EC306AB7-055B-43BC-B93E-002111D2F2CA}" sibTransId="{976D92CC-F9B3-4030-8D6E-DD5E75A861C8}"/>
    <dgm:cxn modelId="{A5028E95-9A62-4A72-96C8-B5B95416A02A}" type="presOf" srcId="{96B04469-7029-4B5B-A278-68C35CFBAE16}" destId="{C2C3B6C2-A902-47AA-8AB3-C0EC4039704C}" srcOrd="0" destOrd="0" presId="urn:microsoft.com/office/officeart/2005/8/layout/process4"/>
    <dgm:cxn modelId="{A0D4D107-EAE9-4473-9918-802DD2779067}" srcId="{B45681DD-4A25-43FD-9920-EE697ECA8F94}" destId="{96B04469-7029-4B5B-A278-68C35CFBAE16}" srcOrd="0" destOrd="0" parTransId="{388D6DD7-1419-4B4D-B303-B27CDD959591}" sibTransId="{2336DC99-5152-4E6B-8FCC-1F5962E33A4F}"/>
    <dgm:cxn modelId="{08517C63-FBDD-4F8B-B206-E028E2AD5DA2}" srcId="{B45681DD-4A25-43FD-9920-EE697ECA8F94}" destId="{C8F06833-DF86-46FE-90FE-BA3F3DE8FC5A}" srcOrd="3" destOrd="0" parTransId="{94F4BF19-800A-4EE1-950F-BC0A7935F367}" sibTransId="{EC9B5FCA-4FBC-4EF4-B334-A31A0BB9FFFA}"/>
    <dgm:cxn modelId="{6C3ACBAB-2DB6-46B8-83B6-03AC962F56D2}" type="presOf" srcId="{300F57CC-345F-4846-8D3C-9CEFCB5B69AB}" destId="{D8133A66-83E6-4752-B5F3-4D8C49BB505A}" srcOrd="0" destOrd="0" presId="urn:microsoft.com/office/officeart/2005/8/layout/process4"/>
    <dgm:cxn modelId="{0E38CC2F-E21B-4251-9A8E-393F153E0477}" srcId="{B45681DD-4A25-43FD-9920-EE697ECA8F94}" destId="{F95D46D2-0283-492E-961C-BB7D59735F76}" srcOrd="2" destOrd="0" parTransId="{2BF48594-0647-40EC-B324-3D606A8BBBC5}" sibTransId="{451777AB-C805-4B7A-A0AC-109961D5949C}"/>
    <dgm:cxn modelId="{DE6BFCD9-9F9A-4832-9CD8-1C0DDC646040}" type="presOf" srcId="{96B04469-7029-4B5B-A278-68C35CFBAE16}" destId="{2B81020F-2A0F-4A6E-9AB9-D694FF6CA58D}" srcOrd="1" destOrd="0" presId="urn:microsoft.com/office/officeart/2005/8/layout/process4"/>
    <dgm:cxn modelId="{D022F5AD-C78D-4A83-B083-804E7DFF9C17}" type="presOf" srcId="{339ED513-B0E8-4EEC-87C6-566D74173772}" destId="{3248F175-D040-4F19-ADE3-301526ACA1DD}" srcOrd="0" destOrd="0" presId="urn:microsoft.com/office/officeart/2005/8/layout/process4"/>
    <dgm:cxn modelId="{B010D03F-89C5-4630-A3A7-BCC40A43B59F}" type="presOf" srcId="{775431DC-3DB9-4862-80BF-F7FE92D7BE4F}" destId="{717DDD41-10FA-4770-A271-7DD49D88F6A0}" srcOrd="0" destOrd="0" presId="urn:microsoft.com/office/officeart/2005/8/layout/process4"/>
    <dgm:cxn modelId="{5B34061B-359E-41FC-8BF9-AE4CC9652BDD}" type="presOf" srcId="{C8F06833-DF86-46FE-90FE-BA3F3DE8FC5A}" destId="{F0988E8B-5D68-494A-9D21-525A040F3015}" srcOrd="0" destOrd="0" presId="urn:microsoft.com/office/officeart/2005/8/layout/process4"/>
    <dgm:cxn modelId="{2D2D2EC5-2BB7-429C-B47C-AFF8BD174D43}" type="presOf" srcId="{F95D46D2-0283-492E-961C-BB7D59735F76}" destId="{08BD2D61-731F-4266-9D9B-2D04E6C61660}" srcOrd="0" destOrd="0" presId="urn:microsoft.com/office/officeart/2005/8/layout/process4"/>
    <dgm:cxn modelId="{F2BDF67D-39F4-45EA-BE9B-2B8EB668B873}" srcId="{96B04469-7029-4B5B-A278-68C35CFBAE16}" destId="{339ED513-B0E8-4EEC-87C6-566D74173772}" srcOrd="0" destOrd="0" parTransId="{24AA5249-1D3A-422B-B42A-1ED8CD02EE12}" sibTransId="{AD4A41D0-BB33-44F2-B5FC-D3215C22E1D7}"/>
    <dgm:cxn modelId="{2114BD80-C08F-4F14-AA44-D8AB4769D0B7}" type="presOf" srcId="{8C0067A6-0440-4DB3-B9DD-BD2E02A0EBD0}" destId="{F88BE275-B209-4235-A309-7280E854CD1F}" srcOrd="0" destOrd="0" presId="urn:microsoft.com/office/officeart/2005/8/layout/process4"/>
    <dgm:cxn modelId="{2E8608CA-AE2F-481C-B7D3-B28769A9B5E9}" type="presOf" srcId="{C8F06833-DF86-46FE-90FE-BA3F3DE8FC5A}" destId="{674E8B0D-A66F-47CD-8FF7-4242A5C58D1F}" srcOrd="1" destOrd="0" presId="urn:microsoft.com/office/officeart/2005/8/layout/process4"/>
    <dgm:cxn modelId="{E63BB894-105A-4592-8217-1BAD02AF4D8B}" type="presOf" srcId="{B45681DD-4A25-43FD-9920-EE697ECA8F94}" destId="{7C5F0B2A-8577-4A03-963B-A447638109E3}" srcOrd="0" destOrd="0" presId="urn:microsoft.com/office/officeart/2005/8/layout/process4"/>
    <dgm:cxn modelId="{DB325395-444C-45BC-B3F2-B97158BB16BD}" srcId="{B45681DD-4A25-43FD-9920-EE697ECA8F94}" destId="{8C0067A6-0440-4DB3-B9DD-BD2E02A0EBD0}" srcOrd="1" destOrd="0" parTransId="{FB4E4C9E-97AB-4402-AF31-9D194CB4AD50}" sibTransId="{52A314E1-5317-4A36-BD5E-139B0581319C}"/>
    <dgm:cxn modelId="{38BA577A-841E-48C8-86A2-4020A91F492A}" type="presParOf" srcId="{7C5F0B2A-8577-4A03-963B-A447638109E3}" destId="{650D917A-B7E5-47BF-8A5F-C00715F67B96}" srcOrd="0" destOrd="0" presId="urn:microsoft.com/office/officeart/2005/8/layout/process4"/>
    <dgm:cxn modelId="{5EEDD7F2-FB38-4CCD-AFEE-26FE18246A68}" type="presParOf" srcId="{650D917A-B7E5-47BF-8A5F-C00715F67B96}" destId="{F0988E8B-5D68-494A-9D21-525A040F3015}" srcOrd="0" destOrd="0" presId="urn:microsoft.com/office/officeart/2005/8/layout/process4"/>
    <dgm:cxn modelId="{D08A6583-BFAA-4155-95AD-BFE0450350AF}" type="presParOf" srcId="{650D917A-B7E5-47BF-8A5F-C00715F67B96}" destId="{674E8B0D-A66F-47CD-8FF7-4242A5C58D1F}" srcOrd="1" destOrd="0" presId="urn:microsoft.com/office/officeart/2005/8/layout/process4"/>
    <dgm:cxn modelId="{636D344A-4494-4AB6-B948-84588118C4FE}" type="presParOf" srcId="{650D917A-B7E5-47BF-8A5F-C00715F67B96}" destId="{51969817-7218-44F9-96FF-E5B03C560B23}" srcOrd="2" destOrd="0" presId="urn:microsoft.com/office/officeart/2005/8/layout/process4"/>
    <dgm:cxn modelId="{7E61D6A3-96B6-4CAD-907E-EBD57967FB2C}" type="presParOf" srcId="{51969817-7218-44F9-96FF-E5B03C560B23}" destId="{717DDD41-10FA-4770-A271-7DD49D88F6A0}" srcOrd="0" destOrd="0" presId="urn:microsoft.com/office/officeart/2005/8/layout/process4"/>
    <dgm:cxn modelId="{D064D5BD-8A55-4805-866B-360D15E8D081}" type="presParOf" srcId="{51969817-7218-44F9-96FF-E5B03C560B23}" destId="{D8133A66-83E6-4752-B5F3-4D8C49BB505A}" srcOrd="1" destOrd="0" presId="urn:microsoft.com/office/officeart/2005/8/layout/process4"/>
    <dgm:cxn modelId="{931FF7E3-3F5C-42B3-9FEC-8D22686249E8}" type="presParOf" srcId="{7C5F0B2A-8577-4A03-963B-A447638109E3}" destId="{774FF501-5091-42B2-9022-0AD581595E05}" srcOrd="1" destOrd="0" presId="urn:microsoft.com/office/officeart/2005/8/layout/process4"/>
    <dgm:cxn modelId="{FE334581-47A7-4B0E-BC41-034BC50F4435}" type="presParOf" srcId="{7C5F0B2A-8577-4A03-963B-A447638109E3}" destId="{0791D437-F4C7-475D-9736-AB63D5D3E400}" srcOrd="2" destOrd="0" presId="urn:microsoft.com/office/officeart/2005/8/layout/process4"/>
    <dgm:cxn modelId="{29422A5A-1E4C-43E4-986E-9E41CA4C7EE8}" type="presParOf" srcId="{0791D437-F4C7-475D-9736-AB63D5D3E400}" destId="{08BD2D61-731F-4266-9D9B-2D04E6C61660}" srcOrd="0" destOrd="0" presId="urn:microsoft.com/office/officeart/2005/8/layout/process4"/>
    <dgm:cxn modelId="{C6A221C7-70AD-4F6C-8456-12463FFFFE18}" type="presParOf" srcId="{7C5F0B2A-8577-4A03-963B-A447638109E3}" destId="{A88E31CB-7442-4EAC-8B18-9EC441E8DF5D}" srcOrd="3" destOrd="0" presId="urn:microsoft.com/office/officeart/2005/8/layout/process4"/>
    <dgm:cxn modelId="{B4B3034F-0562-403E-B4CD-3DC008585D4E}" type="presParOf" srcId="{7C5F0B2A-8577-4A03-963B-A447638109E3}" destId="{3FED420B-8130-4C95-AB2C-600F5B360DF0}" srcOrd="4" destOrd="0" presId="urn:microsoft.com/office/officeart/2005/8/layout/process4"/>
    <dgm:cxn modelId="{3F6E4822-2615-42BA-BFF7-958E29EC790E}" type="presParOf" srcId="{3FED420B-8130-4C95-AB2C-600F5B360DF0}" destId="{F88BE275-B209-4235-A309-7280E854CD1F}" srcOrd="0" destOrd="0" presId="urn:microsoft.com/office/officeart/2005/8/layout/process4"/>
    <dgm:cxn modelId="{BC315864-68F7-415E-935A-8C842B07F185}" type="presParOf" srcId="{7C5F0B2A-8577-4A03-963B-A447638109E3}" destId="{7836096E-99EF-4B37-933F-7F9535BA9450}" srcOrd="5" destOrd="0" presId="urn:microsoft.com/office/officeart/2005/8/layout/process4"/>
    <dgm:cxn modelId="{935753DB-BB24-4CC6-AFAF-9C15E63A14C8}" type="presParOf" srcId="{7C5F0B2A-8577-4A03-963B-A447638109E3}" destId="{60B6C977-BC6C-40BD-9226-DFF9E2AC56B5}" srcOrd="6" destOrd="0" presId="urn:microsoft.com/office/officeart/2005/8/layout/process4"/>
    <dgm:cxn modelId="{6E441836-2016-476D-9EE9-1AF7A69DF84E}" type="presParOf" srcId="{60B6C977-BC6C-40BD-9226-DFF9E2AC56B5}" destId="{C2C3B6C2-A902-47AA-8AB3-C0EC4039704C}" srcOrd="0" destOrd="0" presId="urn:microsoft.com/office/officeart/2005/8/layout/process4"/>
    <dgm:cxn modelId="{0A8AC094-DEB0-40CA-A44A-DB253BC505C6}" type="presParOf" srcId="{60B6C977-BC6C-40BD-9226-DFF9E2AC56B5}" destId="{2B81020F-2A0F-4A6E-9AB9-D694FF6CA58D}" srcOrd="1" destOrd="0" presId="urn:microsoft.com/office/officeart/2005/8/layout/process4"/>
    <dgm:cxn modelId="{FFB4E221-52D5-437F-B4D6-B84356CD87BD}" type="presParOf" srcId="{60B6C977-BC6C-40BD-9226-DFF9E2AC56B5}" destId="{DF6C23AB-E369-4342-8771-3C8EE59D514F}" srcOrd="2" destOrd="0" presId="urn:microsoft.com/office/officeart/2005/8/layout/process4"/>
    <dgm:cxn modelId="{1CAC0B47-B5B5-48F5-8FEA-494246B75129}" type="presParOf" srcId="{DF6C23AB-E369-4342-8771-3C8EE59D514F}" destId="{3248F175-D040-4F19-ADE3-301526ACA1D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2FF638-EEA1-4A50-AE56-E703AD88A0C1}">
      <dsp:nvSpPr>
        <dsp:cNvPr id="0" name=""/>
        <dsp:cNvSpPr/>
      </dsp:nvSpPr>
      <dsp:spPr>
        <a:xfrm>
          <a:off x="406494" y="299"/>
          <a:ext cx="4788427" cy="1082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La filiación partidista se heredaba</a:t>
          </a:r>
          <a:endParaRPr lang="es-MX" sz="2500" kern="1200" dirty="0"/>
        </a:p>
      </dsp:txBody>
      <dsp:txXfrm>
        <a:off x="406494" y="299"/>
        <a:ext cx="4788427" cy="1082947"/>
      </dsp:txXfrm>
    </dsp:sp>
    <dsp:sp modelId="{731597F8-5DAA-448D-BF7A-E4F298AC0B2C}">
      <dsp:nvSpPr>
        <dsp:cNvPr id="0" name=""/>
        <dsp:cNvSpPr/>
      </dsp:nvSpPr>
      <dsp:spPr>
        <a:xfrm>
          <a:off x="2486652" y="1171182"/>
          <a:ext cx="628109" cy="62810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/>
        </a:p>
      </dsp:txBody>
      <dsp:txXfrm>
        <a:off x="2486652" y="1171182"/>
        <a:ext cx="628109" cy="628109"/>
      </dsp:txXfrm>
    </dsp:sp>
    <dsp:sp modelId="{9D720F8D-1E41-46C7-95F1-7984247912DE}">
      <dsp:nvSpPr>
        <dsp:cNvPr id="0" name=""/>
        <dsp:cNvSpPr/>
      </dsp:nvSpPr>
      <dsp:spPr>
        <a:xfrm>
          <a:off x="550509" y="1887227"/>
          <a:ext cx="4500395" cy="1082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Conflictos por la distribución de la tierra</a:t>
          </a:r>
          <a:endParaRPr lang="es-MX" sz="2500" kern="1200" dirty="0"/>
        </a:p>
      </dsp:txBody>
      <dsp:txXfrm>
        <a:off x="550509" y="1887227"/>
        <a:ext cx="4500395" cy="1082947"/>
      </dsp:txXfrm>
    </dsp:sp>
    <dsp:sp modelId="{2C5E66B7-7E44-41E5-AF69-D270C54C781B}">
      <dsp:nvSpPr>
        <dsp:cNvPr id="0" name=""/>
        <dsp:cNvSpPr/>
      </dsp:nvSpPr>
      <dsp:spPr>
        <a:xfrm>
          <a:off x="2486652" y="3058110"/>
          <a:ext cx="628109" cy="62810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/>
        </a:p>
      </dsp:txBody>
      <dsp:txXfrm>
        <a:off x="2486652" y="3058110"/>
        <a:ext cx="628109" cy="628109"/>
      </dsp:txXfrm>
    </dsp:sp>
    <dsp:sp modelId="{B84F83D7-3D8C-4DC7-ADA9-D558B930EEC1}">
      <dsp:nvSpPr>
        <dsp:cNvPr id="0" name=""/>
        <dsp:cNvSpPr/>
      </dsp:nvSpPr>
      <dsp:spPr>
        <a:xfrm>
          <a:off x="334488" y="3774155"/>
          <a:ext cx="4932437" cy="1082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Aumento de la pobreza</a:t>
          </a:r>
          <a:endParaRPr lang="es-MX" sz="2500" kern="1200" dirty="0"/>
        </a:p>
      </dsp:txBody>
      <dsp:txXfrm>
        <a:off x="334488" y="3774155"/>
        <a:ext cx="4932437" cy="1082947"/>
      </dsp:txXfrm>
    </dsp:sp>
    <dsp:sp modelId="{F86764BC-9DE9-4A6B-9D5C-C765D7767018}">
      <dsp:nvSpPr>
        <dsp:cNvPr id="0" name=""/>
        <dsp:cNvSpPr/>
      </dsp:nvSpPr>
      <dsp:spPr>
        <a:xfrm>
          <a:off x="5429368" y="2227273"/>
          <a:ext cx="344377" cy="4028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700" kern="1200"/>
        </a:p>
      </dsp:txBody>
      <dsp:txXfrm>
        <a:off x="5429368" y="2227273"/>
        <a:ext cx="344377" cy="402856"/>
      </dsp:txXfrm>
    </dsp:sp>
    <dsp:sp modelId="{AFE804D9-3420-4C8E-85E4-055DC7B01312}">
      <dsp:nvSpPr>
        <dsp:cNvPr id="0" name=""/>
        <dsp:cNvSpPr/>
      </dsp:nvSpPr>
      <dsp:spPr>
        <a:xfrm>
          <a:off x="5916695" y="1498622"/>
          <a:ext cx="1978415" cy="18601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Violencia</a:t>
          </a:r>
          <a:endParaRPr lang="es-MX" sz="2800" kern="1200" dirty="0"/>
        </a:p>
      </dsp:txBody>
      <dsp:txXfrm>
        <a:off x="5916695" y="1498622"/>
        <a:ext cx="1978415" cy="186015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9B21C4-6098-47EE-ACE2-24DD4A555EFF}">
      <dsp:nvSpPr>
        <dsp:cNvPr id="0" name=""/>
        <dsp:cNvSpPr/>
      </dsp:nvSpPr>
      <dsp:spPr>
        <a:xfrm>
          <a:off x="-29697" y="-40906"/>
          <a:ext cx="8202392" cy="1519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El gobierno liberal, “liberalizó” zonas conservadoras, es decir, incitó a las personas a que asumieran ideas liberales.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Monto nuevos cargos públicos y policías  liberales sobre los  cargos conservadores que ya existían .</a:t>
          </a:r>
          <a:endParaRPr lang="es-MX" sz="2400" kern="1200" dirty="0"/>
        </a:p>
      </dsp:txBody>
      <dsp:txXfrm>
        <a:off x="-29697" y="-40906"/>
        <a:ext cx="8202392" cy="1519573"/>
      </dsp:txXfrm>
    </dsp:sp>
    <dsp:sp modelId="{9C948868-7FEF-4350-AB27-D9A1289DD143}">
      <dsp:nvSpPr>
        <dsp:cNvPr id="0" name=""/>
        <dsp:cNvSpPr/>
      </dsp:nvSpPr>
      <dsp:spPr>
        <a:xfrm rot="2530829">
          <a:off x="4923600" y="1548764"/>
          <a:ext cx="540898" cy="37457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 rot="2530829">
        <a:off x="4923600" y="1548764"/>
        <a:ext cx="540898" cy="374571"/>
      </dsp:txXfrm>
    </dsp:sp>
    <dsp:sp modelId="{BA586F66-20D3-4F13-A590-326898251E61}">
      <dsp:nvSpPr>
        <dsp:cNvPr id="0" name=""/>
        <dsp:cNvSpPr/>
      </dsp:nvSpPr>
      <dsp:spPr>
        <a:xfrm>
          <a:off x="4194597" y="1993433"/>
          <a:ext cx="4083366" cy="13740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Como por ejemplo, en Boyacá Antioquia y los Santanderes</a:t>
          </a:r>
          <a:endParaRPr lang="es-MX" sz="2600" kern="1200" dirty="0"/>
        </a:p>
      </dsp:txBody>
      <dsp:txXfrm>
        <a:off x="4194597" y="1993433"/>
        <a:ext cx="4083366" cy="1374014"/>
      </dsp:txXfrm>
    </dsp:sp>
    <dsp:sp modelId="{F3ADA391-CF11-47C0-A23F-103F003232E1}">
      <dsp:nvSpPr>
        <dsp:cNvPr id="0" name=""/>
        <dsp:cNvSpPr/>
      </dsp:nvSpPr>
      <dsp:spPr>
        <a:xfrm rot="8110737">
          <a:off x="4867480" y="3584667"/>
          <a:ext cx="540898" cy="37457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 rot="8110737">
        <a:off x="4867480" y="3584667"/>
        <a:ext cx="540898" cy="374571"/>
      </dsp:txXfrm>
    </dsp:sp>
    <dsp:sp modelId="{18313274-64B2-45A8-8745-72DAF5191563}">
      <dsp:nvSpPr>
        <dsp:cNvPr id="0" name=""/>
        <dsp:cNvSpPr/>
      </dsp:nvSpPr>
      <dsp:spPr>
        <a:xfrm>
          <a:off x="360041" y="4176457"/>
          <a:ext cx="7482465" cy="12513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Generó exclusión y persecución que hizo que conservadores formarán grupos de autodefensas</a:t>
          </a:r>
          <a:endParaRPr lang="es-MX" sz="2600" kern="1200" dirty="0"/>
        </a:p>
      </dsp:txBody>
      <dsp:txXfrm>
        <a:off x="360041" y="4176457"/>
        <a:ext cx="7482465" cy="1251390"/>
      </dsp:txXfrm>
    </dsp:sp>
    <dsp:sp modelId="{9BBBE3E4-A0BF-41C2-B3CC-9BD73F834360}">
      <dsp:nvSpPr>
        <dsp:cNvPr id="0" name=""/>
        <dsp:cNvSpPr/>
      </dsp:nvSpPr>
      <dsp:spPr>
        <a:xfrm rot="13409490">
          <a:off x="2816224" y="3652332"/>
          <a:ext cx="540898" cy="37457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 rot="13409490">
        <a:off x="2816224" y="3652332"/>
        <a:ext cx="540898" cy="374571"/>
      </dsp:txXfrm>
    </dsp:sp>
    <dsp:sp modelId="{69AACA43-D716-4B24-AEAA-1925A6CB9A25}">
      <dsp:nvSpPr>
        <dsp:cNvPr id="0" name=""/>
        <dsp:cNvSpPr/>
      </dsp:nvSpPr>
      <dsp:spPr>
        <a:xfrm>
          <a:off x="-69052" y="1937647"/>
          <a:ext cx="3951538" cy="1565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Ante lo cual los liberales respondieron armando grupos de policía cívica</a:t>
          </a:r>
          <a:endParaRPr lang="es-MX" sz="2600" kern="1200" dirty="0"/>
        </a:p>
      </dsp:txBody>
      <dsp:txXfrm>
        <a:off x="-69052" y="1937647"/>
        <a:ext cx="3951538" cy="1565131"/>
      </dsp:txXfrm>
    </dsp:sp>
    <dsp:sp modelId="{D7CB440A-320B-48ED-8909-BFAC0ED83439}">
      <dsp:nvSpPr>
        <dsp:cNvPr id="0" name=""/>
        <dsp:cNvSpPr/>
      </dsp:nvSpPr>
      <dsp:spPr>
        <a:xfrm rot="19034803">
          <a:off x="2730978" y="1520871"/>
          <a:ext cx="540898" cy="37457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 rot="19034803">
        <a:off x="2730978" y="1520871"/>
        <a:ext cx="540898" cy="37457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4E8B0D-A66F-47CD-8FF7-4242A5C58D1F}">
      <dsp:nvSpPr>
        <dsp:cNvPr id="0" name=""/>
        <dsp:cNvSpPr/>
      </dsp:nvSpPr>
      <dsp:spPr>
        <a:xfrm>
          <a:off x="0" y="3306566"/>
          <a:ext cx="8280920" cy="1866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Que  a su vez produjo disputas violentas por controlar las zonas y municipios</a:t>
          </a:r>
          <a:endParaRPr lang="es-MX" sz="2000" kern="1200" dirty="0"/>
        </a:p>
      </dsp:txBody>
      <dsp:txXfrm>
        <a:off x="0" y="3306566"/>
        <a:ext cx="8280920" cy="1008178"/>
      </dsp:txXfrm>
    </dsp:sp>
    <dsp:sp modelId="{717DDD41-10FA-4770-A271-7DD49D88F6A0}">
      <dsp:nvSpPr>
        <dsp:cNvPr id="0" name=""/>
        <dsp:cNvSpPr/>
      </dsp:nvSpPr>
      <dsp:spPr>
        <a:xfrm>
          <a:off x="1964" y="4306373"/>
          <a:ext cx="4553576" cy="800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/>
            <a:t>Grupos de liberales de autodefensa</a:t>
          </a:r>
          <a:r>
            <a:rPr lang="es-MX" sz="2400" kern="1200" dirty="0" smtClean="0"/>
            <a:t>	</a:t>
          </a:r>
          <a:endParaRPr lang="es-MX" sz="2400" kern="1200" dirty="0"/>
        </a:p>
      </dsp:txBody>
      <dsp:txXfrm>
        <a:off x="1964" y="4306373"/>
        <a:ext cx="4553576" cy="800883"/>
      </dsp:txXfrm>
    </dsp:sp>
    <dsp:sp modelId="{D8133A66-83E6-4752-B5F3-4D8C49BB505A}">
      <dsp:nvSpPr>
        <dsp:cNvPr id="0" name=""/>
        <dsp:cNvSpPr/>
      </dsp:nvSpPr>
      <dsp:spPr>
        <a:xfrm>
          <a:off x="4555540" y="4316619"/>
          <a:ext cx="3723415" cy="780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Grupos conservadores ilegales (brazos armados de la administración)</a:t>
          </a:r>
          <a:endParaRPr lang="es-MX" sz="2000" b="1" kern="1200" dirty="0"/>
        </a:p>
      </dsp:txBody>
      <dsp:txXfrm>
        <a:off x="4555540" y="4316619"/>
        <a:ext cx="3723415" cy="780391"/>
      </dsp:txXfrm>
    </dsp:sp>
    <dsp:sp modelId="{08BD2D61-731F-4266-9D9B-2D04E6C61660}">
      <dsp:nvSpPr>
        <dsp:cNvPr id="0" name=""/>
        <dsp:cNvSpPr/>
      </dsp:nvSpPr>
      <dsp:spPr>
        <a:xfrm rot="10800000">
          <a:off x="504018" y="2502599"/>
          <a:ext cx="7224854" cy="11195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DESPLAZAMIENTOS </a:t>
          </a:r>
          <a:r>
            <a:rPr lang="es-MX" sz="2000" kern="1200" dirty="0" smtClean="0"/>
            <a:t> en cabeceras municipales y zonas rurales</a:t>
          </a:r>
          <a:endParaRPr lang="es-MX" sz="2000" kern="1200" dirty="0"/>
        </a:p>
      </dsp:txBody>
      <dsp:txXfrm rot="10800000">
        <a:off x="504018" y="2502599"/>
        <a:ext cx="7224854" cy="1119518"/>
      </dsp:txXfrm>
    </dsp:sp>
    <dsp:sp modelId="{F88BE275-B209-4235-A309-7280E854CD1F}">
      <dsp:nvSpPr>
        <dsp:cNvPr id="0" name=""/>
        <dsp:cNvSpPr/>
      </dsp:nvSpPr>
      <dsp:spPr>
        <a:xfrm rot="10800000">
          <a:off x="2592259" y="2033443"/>
          <a:ext cx="3064106" cy="68331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Lo que generó</a:t>
          </a:r>
          <a:endParaRPr lang="es-MX" sz="1500" kern="1200" dirty="0"/>
        </a:p>
      </dsp:txBody>
      <dsp:txXfrm rot="10800000">
        <a:off x="2592259" y="2033443"/>
        <a:ext cx="3064106" cy="683317"/>
      </dsp:txXfrm>
    </dsp:sp>
    <dsp:sp modelId="{2B81020F-2A0F-4A6E-9AB9-D694FF6CA58D}">
      <dsp:nvSpPr>
        <dsp:cNvPr id="0" name=""/>
        <dsp:cNvSpPr/>
      </dsp:nvSpPr>
      <dsp:spPr>
        <a:xfrm rot="10800000">
          <a:off x="0" y="71997"/>
          <a:ext cx="8280920" cy="158727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2000" b="1" kern="1200" dirty="0" smtClean="0"/>
            <a:t>En esta época llegaron los conservadores al poder. Por lo tanto, las zonas de influencia liberal pasaron a ser “</a:t>
          </a:r>
          <a:r>
            <a:rPr lang="es-MX" sz="2000" b="1" kern="1200" dirty="0" err="1" smtClean="0"/>
            <a:t>conservatizadas</a:t>
          </a:r>
          <a:r>
            <a:rPr lang="es-MX" sz="2000" kern="1200" dirty="0" smtClean="0"/>
            <a:t>”</a:t>
          </a:r>
          <a:endParaRPr lang="es-MX" sz="2000" kern="1200" dirty="0"/>
        </a:p>
      </dsp:txBody>
      <dsp:txXfrm>
        <a:off x="0" y="71997"/>
        <a:ext cx="8280920" cy="557133"/>
      </dsp:txXfrm>
    </dsp:sp>
    <dsp:sp modelId="{3248F175-D040-4F19-ADE3-301526ACA1DD}">
      <dsp:nvSpPr>
        <dsp:cNvPr id="0" name=""/>
        <dsp:cNvSpPr/>
      </dsp:nvSpPr>
      <dsp:spPr>
        <a:xfrm>
          <a:off x="0" y="1452583"/>
          <a:ext cx="8280920" cy="538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Se practicó la exclusión a través de amenazas, atentados y asesinatos en ciudades como Armenia, Ibagué, Rionegro y Socorro.</a:t>
          </a:r>
          <a:endParaRPr lang="es-MX" sz="2000" kern="1200" dirty="0"/>
        </a:p>
      </dsp:txBody>
      <dsp:txXfrm>
        <a:off x="0" y="1452583"/>
        <a:ext cx="8280920" cy="538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6B6D-6931-4751-A027-0B0675217BB2}" type="datetimeFigureOut">
              <a:rPr lang="es-MX" smtClean="0"/>
              <a:t>06/05/2012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1E3C-3299-4FF9-9DEF-79C8604FD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6B6D-6931-4751-A027-0B0675217BB2}" type="datetimeFigureOut">
              <a:rPr lang="es-MX" smtClean="0"/>
              <a:t>06/05/2012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1E3C-3299-4FF9-9DEF-79C8604FD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6B6D-6931-4751-A027-0B0675217BB2}" type="datetimeFigureOut">
              <a:rPr lang="es-MX" smtClean="0"/>
              <a:t>06/05/2012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1E3C-3299-4FF9-9DEF-79C8604FD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6B6D-6931-4751-A027-0B0675217BB2}" type="datetimeFigureOut">
              <a:rPr lang="es-MX" smtClean="0"/>
              <a:t>06/05/2012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1E3C-3299-4FF9-9DEF-79C8604FD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6B6D-6931-4751-A027-0B0675217BB2}" type="datetimeFigureOut">
              <a:rPr lang="es-MX" smtClean="0"/>
              <a:t>06/05/2012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1E3C-3299-4FF9-9DEF-79C8604FD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6B6D-6931-4751-A027-0B0675217BB2}" type="datetimeFigureOut">
              <a:rPr lang="es-MX" smtClean="0"/>
              <a:t>06/05/2012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1E3C-3299-4FF9-9DEF-79C8604FD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6B6D-6931-4751-A027-0B0675217BB2}" type="datetimeFigureOut">
              <a:rPr lang="es-MX" smtClean="0"/>
              <a:t>06/05/2012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1E3C-3299-4FF9-9DEF-79C8604FD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6B6D-6931-4751-A027-0B0675217BB2}" type="datetimeFigureOut">
              <a:rPr lang="es-MX" smtClean="0"/>
              <a:t>06/05/2012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1E3C-3299-4FF9-9DEF-79C8604FD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6B6D-6931-4751-A027-0B0675217BB2}" type="datetimeFigureOut">
              <a:rPr lang="es-MX" smtClean="0"/>
              <a:t>06/05/2012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1E3C-3299-4FF9-9DEF-79C8604FD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6B6D-6931-4751-A027-0B0675217BB2}" type="datetimeFigureOut">
              <a:rPr lang="es-MX" smtClean="0"/>
              <a:t>06/05/2012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1E3C-3299-4FF9-9DEF-79C8604FD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6B6D-6931-4751-A027-0B0675217BB2}" type="datetimeFigureOut">
              <a:rPr lang="es-MX" smtClean="0"/>
              <a:t>06/05/2012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1E3C-3299-4FF9-9DEF-79C8604FD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E6B6D-6931-4751-A027-0B0675217BB2}" type="datetimeFigureOut">
              <a:rPr lang="es-MX" smtClean="0"/>
              <a:t>06/05/2012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B1E3C-3299-4FF9-9DEF-79C8604FD37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¿CÓMO SE GESTÓ LA VIOLENCIA?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En la primera mitad del siglo XX los partidos definieron sus ideologías, la filiación (afiliado) a ellos por parte del pueblo dejó de ser por simpatía o antipatía y pasó a ser heredada por tradición familiar</a:t>
            </a:r>
            <a:endParaRPr lang="es-MX" dirty="0"/>
          </a:p>
        </p:txBody>
      </p:sp>
      <p:pic>
        <p:nvPicPr>
          <p:cNvPr id="11266" name="Picture 2" descr="http://www.videodromomty.com/films/stills/PequenasVoc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628800"/>
            <a:ext cx="4673365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Lo anterior sumado a:</a:t>
            </a:r>
            <a:endParaRPr lang="es-MX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VARIAS VIOLENCIAS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LUCHAS ENTRE PARTIDOS</a:t>
            </a:r>
          </a:p>
          <a:p>
            <a:r>
              <a:rPr lang="es-MX" dirty="0" smtClean="0"/>
              <a:t>ACCESO A RECURSOS NATURALES</a:t>
            </a:r>
          </a:p>
          <a:p>
            <a:r>
              <a:rPr lang="es-MX" dirty="0" smtClean="0"/>
              <a:t>CONFLICTOS  DERIVADOS DEL PROBLEMA DE LA PROPIEDAD DE LA TIERRA</a:t>
            </a:r>
          </a:p>
          <a:p>
            <a:r>
              <a:rPr lang="es-MX" dirty="0" smtClean="0"/>
              <a:t>TENSIONES ENTRE LOS DIRECTORIOS NACIONALES Y LOCALES DE LOS PARTIDOS</a:t>
            </a:r>
          </a:p>
          <a:p>
            <a:r>
              <a:rPr lang="es-MX" dirty="0" smtClean="0"/>
              <a:t>ALGUNAS POLÍTICAS ESTATALES COMO LAS REFORMAS AGRARIAS, GENERABAN EN ALGUNOS SIMPATÍAS PERO EN OTROS DESCONTENTO.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840760" cy="50405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AÑOS 30’S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0891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Fase I: 1945 - 1953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3898776" cy="4349080"/>
          </a:xfrm>
        </p:spPr>
        <p:txBody>
          <a:bodyPr/>
          <a:lstStyle/>
          <a:p>
            <a:r>
              <a:rPr lang="es-MX" dirty="0" smtClean="0"/>
              <a:t>SECTARISMO  TRADICIONAL: disputas regionales entre los liberales y conservadores por el control de los cargos públicos</a:t>
            </a:r>
          </a:p>
          <a:p>
            <a:endParaRPr lang="es-MX" dirty="0"/>
          </a:p>
        </p:txBody>
      </p:sp>
      <p:pic>
        <p:nvPicPr>
          <p:cNvPr id="14340" name="Picture 4" descr="http://1.bp.blogspot.com/_FkdcIM-Npc0/TT7iSnRO4DI/AAAAAAAAAK8/ugKcm43K2HI/s320/partir%2Bca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0713" y="1916832"/>
            <a:ext cx="3548893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PRIMERA FASE DE LA “VIOLENCIA” 1945-1949</a:t>
            </a:r>
            <a:endParaRPr lang="es-MX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836712"/>
          <a:ext cx="8280920" cy="5174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Algunos hechos destacados de la primera fase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 diferencia de lo que pasó en la década de los años 30’s, en donde la violencia fue por zonas específicas del territorio, en 1946 se extendió a gran parte del país</a:t>
            </a:r>
          </a:p>
          <a:p>
            <a:r>
              <a:rPr lang="es-MX" dirty="0" smtClean="0"/>
              <a:t>Uno de los hechos más trascendentes de este período fue la muerte de Jorge Eliecer Gaitán (9 de abril de 1948) “la voz del pueblo”. Ocasionando el Bogotazo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ACTIVIDAD EN HOJAS INDIVIDUAL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Realice un cuadro comparativo que diferencie la violencia de los años 30 y la primera etapa de la “Violencia”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Determine si las siguientes afirmaciones son falsas o verdaderas:</a:t>
            </a:r>
          </a:p>
          <a:p>
            <a:pPr marL="514350" indent="-514350"/>
            <a:r>
              <a:rPr lang="es-MX" sz="2400" dirty="0" smtClean="0"/>
              <a:t>La primera etapa de la “La Violencia” se desarrolló en zonas de Armenia, Socorro e Ibagué </a:t>
            </a:r>
            <a:r>
              <a:rPr lang="es-MX" sz="2400" dirty="0" smtClean="0"/>
              <a:t>(   )</a:t>
            </a:r>
            <a:endParaRPr lang="es-MX" sz="2400" dirty="0" smtClean="0"/>
          </a:p>
          <a:p>
            <a:pPr marL="514350" indent="-514350"/>
            <a:r>
              <a:rPr lang="es-MX" sz="2400" dirty="0" smtClean="0"/>
              <a:t>En la década de 1930 el gobierno liberal respetó las zonas conservadoras </a:t>
            </a:r>
            <a:r>
              <a:rPr lang="es-MX" sz="2400" dirty="0" smtClean="0"/>
              <a:t>(   )</a:t>
            </a:r>
            <a:endParaRPr lang="es-MX" sz="2400" dirty="0" smtClean="0"/>
          </a:p>
          <a:p>
            <a:pPr marL="514350" indent="-514350"/>
            <a:r>
              <a:rPr lang="es-MX" sz="2400" dirty="0" smtClean="0"/>
              <a:t>Las bandas partidistas se formaban a partir de familias y amigos (   )</a:t>
            </a:r>
          </a:p>
          <a:p>
            <a:pPr marL="514350" indent="-514350"/>
            <a:r>
              <a:rPr lang="es-MX" sz="2400" dirty="0" smtClean="0"/>
              <a:t>El asesinato de Gaitán produjo reacciones pacíficas en los bogotanos (   )</a:t>
            </a:r>
          </a:p>
          <a:p>
            <a:pPr marL="514350" indent="-514350"/>
            <a:endParaRPr lang="es-MX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471</Words>
  <Application>Microsoft Office PowerPoint</Application>
  <PresentationFormat>Presentación en pantalla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¿CÓMO SE GESTÓ LA VIOLENCIA?</vt:lpstr>
      <vt:lpstr>Lo anterior sumado a:</vt:lpstr>
      <vt:lpstr>VARIAS VIOLENCIAS</vt:lpstr>
      <vt:lpstr>AÑOS 30’S</vt:lpstr>
      <vt:lpstr>Fase I: 1945 - 1953</vt:lpstr>
      <vt:lpstr>PRIMERA FASE DE LA “VIOLENCIA” 1945-1949</vt:lpstr>
      <vt:lpstr>Algunos hechos destacados de la primera fase</vt:lpstr>
      <vt:lpstr>ACTIVIDAD EN HOJAS INDIVIDUAL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SE GESTÓ LA VIOLENCIA?</dc:title>
  <dc:creator>Andrea</dc:creator>
  <cp:lastModifiedBy>Andrea</cp:lastModifiedBy>
  <cp:revision>10</cp:revision>
  <dcterms:created xsi:type="dcterms:W3CDTF">2012-05-07T02:19:21Z</dcterms:created>
  <dcterms:modified xsi:type="dcterms:W3CDTF">2012-05-07T03:49:51Z</dcterms:modified>
</cp:coreProperties>
</file>