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808B4-0CF0-463B-A60C-543375130164}" type="datetimeFigureOut">
              <a:rPr lang="es-MX" smtClean="0"/>
              <a:t>11/07/2013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3F25-B566-4B6E-8215-DF8CDC443C0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53F25-B566-4B6E-8215-DF8CDC443C0C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36A34A-8169-4722-ABD4-E9D3F1998123}" type="datetimeFigureOut">
              <a:rPr lang="es-MX" smtClean="0"/>
              <a:pPr/>
              <a:t>11/07/2013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F9995E-B937-41BA-9552-3CF9EB13588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drea\Videos\sistema%20economico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map.upb.edu.co/rid=1K9MP3WFD-1271WG1-ZJDS/merca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7423879" cy="3891906"/>
          </a:xfrm>
          <a:prstGeom prst="rect">
            <a:avLst/>
          </a:prstGeom>
          <a:noFill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7118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dirty="0" smtClean="0"/>
              <a:t>LOS SISTEMAS ECONÓMICOS</a:t>
            </a:r>
            <a:endParaRPr lang="es-MX" sz="6000" b="1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Actividad en hojas : </a:t>
            </a:r>
            <a:br>
              <a:rPr lang="es-MX" b="1" dirty="0" smtClean="0"/>
            </a:br>
            <a:r>
              <a:rPr lang="es-MX" b="1" dirty="0" smtClean="0"/>
              <a:t>Observa el diagrama que explica el circuito económico y contesta</a:t>
            </a:r>
            <a:endParaRPr lang="es-MX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5536" y="2708920"/>
            <a:ext cx="8183880" cy="36724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 smtClean="0"/>
              <a:t>¿Por qué las empresas le imprimen dinamismo al circuito económico?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 smtClean="0"/>
              <a:t>¿Por medio de qué acciones las familias participan en el circuito económico?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 smtClean="0"/>
              <a:t>¿Por qué el mercado de productos estimulan el crecimiento de la actividad económica?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380246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EN CUALQUIER COMUNIDAD SE HACE NECESARIO TENER NORMAS QUE REGULEN LA VIDA DE LAS PERSONAS</a:t>
            </a:r>
            <a:endParaRPr lang="es-MX" sz="36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La escasez de recursos obliga a los seres humanos a tomar decisiones sobre qué hacer con esos recursos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ibfacildeinterpretar.files.wordpress.com/2011/03/mercado-vendo-perm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4704"/>
            <a:ext cx="4427984" cy="5404664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6661368" cy="4187952"/>
          </a:xfrm>
        </p:spPr>
        <p:txBody>
          <a:bodyPr/>
          <a:lstStyle/>
          <a:p>
            <a:r>
              <a:rPr lang="es-MX" dirty="0" smtClean="0"/>
              <a:t>¿Qué  bienes y servicios producir?</a:t>
            </a:r>
          </a:p>
          <a:p>
            <a:r>
              <a:rPr lang="es-MX" dirty="0" smtClean="0"/>
              <a:t>¿Qué cantidad?</a:t>
            </a:r>
          </a:p>
          <a:p>
            <a:r>
              <a:rPr lang="es-MX" dirty="0" smtClean="0"/>
              <a:t>¿Cómo producirlos?</a:t>
            </a:r>
          </a:p>
          <a:p>
            <a:r>
              <a:rPr lang="es-MX" dirty="0" smtClean="0"/>
              <a:t>¿Para quién producirlos?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5301208"/>
            <a:ext cx="5256584" cy="1051560"/>
          </a:xfrm>
        </p:spPr>
        <p:txBody>
          <a:bodyPr>
            <a:normAutofit/>
          </a:bodyPr>
          <a:lstStyle/>
          <a:p>
            <a:r>
              <a:rPr lang="es-MX" sz="4000" dirty="0" smtClean="0"/>
              <a:t>¿Hay que decidir?</a:t>
            </a: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3861048"/>
            <a:ext cx="8183880" cy="2173992"/>
          </a:xfrm>
        </p:spPr>
        <p:txBody>
          <a:bodyPr>
            <a:normAutofit/>
          </a:bodyPr>
          <a:lstStyle/>
          <a:p>
            <a:r>
              <a:rPr lang="es-MX" dirty="0" smtClean="0"/>
              <a:t>Estas decisiones son, en parte, políticas y hacen parte del SISTEMA ECONÓMICO</a:t>
            </a:r>
            <a:endParaRPr lang="es-MX" dirty="0"/>
          </a:p>
        </p:txBody>
      </p:sp>
      <p:pic>
        <p:nvPicPr>
          <p:cNvPr id="4" name="sistema economic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620688"/>
            <a:ext cx="4897983" cy="3673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caracteriza un sistema económico?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 que lo caracteriza básicamente a un sistema económico es el MECANISMO POR EL CUAL SE TOMAN LAS DECISIONES DE:</a:t>
            </a:r>
          </a:p>
          <a:p>
            <a:r>
              <a:rPr lang="es-MX" dirty="0" smtClean="0"/>
              <a:t>¿Qué  bienes y servicios producir?</a:t>
            </a:r>
          </a:p>
          <a:p>
            <a:r>
              <a:rPr lang="es-MX" dirty="0" smtClean="0"/>
              <a:t>¿Qué cantidad?</a:t>
            </a:r>
          </a:p>
          <a:p>
            <a:r>
              <a:rPr lang="es-MX" dirty="0" smtClean="0"/>
              <a:t>¿Cómo producirlos?</a:t>
            </a:r>
          </a:p>
          <a:p>
            <a:r>
              <a:rPr lang="es-MX" dirty="0" smtClean="0"/>
              <a:t>¿Para quién producirlos?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ransition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onografias.com/trabajos51/micro-macro-economia/m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7995"/>
            <a:ext cx="8136904" cy="6445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183880" cy="94985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SISTEMA ECONÓMICO CAPITALISTA O DE MERCADO</a:t>
            </a:r>
            <a:endParaRPr lang="es-MX" dirty="0"/>
          </a:p>
        </p:txBody>
      </p:sp>
      <p:pic>
        <p:nvPicPr>
          <p:cNvPr id="3074" name="Picture 2" descr="http://www.monografias.com/trabajos54/resumen-economia/Image78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620688"/>
            <a:ext cx="6264696" cy="4617977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2339752" y="1916832"/>
            <a:ext cx="3931920" cy="1224136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dirty="0" smtClean="0"/>
              <a:t>En este sistema es el MERCADO el que toma las decisiones</a:t>
            </a:r>
            <a:endParaRPr lang="es-MX" dirty="0"/>
          </a:p>
        </p:txBody>
      </p:sp>
      <p:pic>
        <p:nvPicPr>
          <p:cNvPr id="1032" name="Picture 8" descr="https://encrypted-tbn3.gstatic.com/images?q=tbn:ANd9GcSBcxIQx_NKzfFS6-Hv64poBh8X0-F6Ygs4-kXDhojPTvMjc_f_f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52936"/>
            <a:ext cx="1728192" cy="1294477"/>
          </a:xfrm>
          <a:prstGeom prst="rect">
            <a:avLst/>
          </a:prstGeom>
          <a:noFill/>
        </p:spPr>
      </p:pic>
      <p:pic>
        <p:nvPicPr>
          <p:cNvPr id="1030" name="Picture 6" descr="https://encrypted-tbn1.gstatic.com/images?q=tbn:ANd9GcRi_0s-8bSCbYpaGj9R3YViwMn5q8IgrobDHF6shOjkFWL58ow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2924944"/>
            <a:ext cx="1835696" cy="1456902"/>
          </a:xfrm>
          <a:prstGeom prst="rect">
            <a:avLst/>
          </a:prstGeom>
          <a:noFill/>
        </p:spPr>
      </p:pic>
      <p:pic>
        <p:nvPicPr>
          <p:cNvPr id="4098" name="Picture 2" descr="http://www.conevyt.org.mx/cursos/cursos/ptt/indice/unidad2/tema23/imagenes/img106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32656"/>
            <a:ext cx="1296144" cy="1506106"/>
          </a:xfrm>
          <a:prstGeom prst="rect">
            <a:avLst/>
          </a:prstGeom>
          <a:noFill/>
        </p:spPr>
      </p:pic>
      <p:pic>
        <p:nvPicPr>
          <p:cNvPr id="4104" name="Picture 8" descr="http://1.bp.blogspot.com/-_Yzkf2eMDxM/UJPKXu1_CvI/AAAAAAAAADY/YqjlA6rwc7A/s200/trabajo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3068960"/>
            <a:ext cx="864096" cy="1008112"/>
          </a:xfrm>
          <a:prstGeom prst="rect">
            <a:avLst/>
          </a:prstGeom>
          <a:noFill/>
        </p:spPr>
      </p:pic>
      <p:pic>
        <p:nvPicPr>
          <p:cNvPr id="4106" name="Picture 10" descr="http://www.imagenesanimadas.net/Casa-Jardin/Herramientas/herramienta-10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3140968"/>
            <a:ext cx="1296144" cy="1008112"/>
          </a:xfrm>
          <a:prstGeom prst="rect">
            <a:avLst/>
          </a:prstGeom>
          <a:noFill/>
        </p:spPr>
      </p:pic>
      <p:pic>
        <p:nvPicPr>
          <p:cNvPr id="4108" name="Picture 12" descr="http://us.123rf.com/400wm/400/400/antonbrand/antonbrand1104/antonbrand110400367/9438221-cartoon-handyman-with-tools-isolated-on-whit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9912" y="2996952"/>
            <a:ext cx="645930" cy="94989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CUALIDADES DEL SISTEMA ECONÓMICO CAPITALISTA O DE MERCADO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68344" y="1700808"/>
            <a:ext cx="8183880" cy="4344300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pPr marL="400050" indent="-400050">
              <a:buFont typeface="+mj-lt"/>
              <a:buAutoNum type="romanUcPeriod"/>
            </a:pPr>
            <a:r>
              <a:rPr lang="es-MX" sz="2000" dirty="0" smtClean="0"/>
              <a:t>Defiende la </a:t>
            </a:r>
            <a:r>
              <a:rPr lang="es-MX" sz="2000" b="1" dirty="0" smtClean="0"/>
              <a:t>PROPIEDAD PRIVADA </a:t>
            </a:r>
            <a:r>
              <a:rPr lang="es-MX" sz="2000" dirty="0" smtClean="0"/>
              <a:t>de los medios de producción.</a:t>
            </a:r>
          </a:p>
          <a:p>
            <a:pPr marL="400050" indent="-400050">
              <a:buFont typeface="+mj-lt"/>
              <a:buAutoNum type="romanUcPeriod"/>
            </a:pPr>
            <a:endParaRPr lang="es-MX" sz="2000" dirty="0" smtClean="0"/>
          </a:p>
          <a:p>
            <a:pPr marL="400050" indent="-400050">
              <a:buFont typeface="+mj-lt"/>
              <a:buAutoNum type="romanUcPeriod"/>
            </a:pPr>
            <a:r>
              <a:rPr lang="es-MX" sz="2000" dirty="0" smtClean="0"/>
              <a:t>Se busca </a:t>
            </a:r>
            <a:r>
              <a:rPr lang="es-MX" sz="2000" b="1" dirty="0" smtClean="0"/>
              <a:t>MAXIMIZAR EL BENEFICIO</a:t>
            </a:r>
            <a:r>
              <a:rPr lang="es-MX" sz="2000" dirty="0" smtClean="0"/>
              <a:t>.</a:t>
            </a:r>
          </a:p>
          <a:p>
            <a:pPr marL="400050" indent="-400050">
              <a:buFont typeface="+mj-lt"/>
              <a:buAutoNum type="romanUcPeriod"/>
            </a:pPr>
            <a:endParaRPr lang="es-MX" sz="2000" dirty="0" smtClean="0"/>
          </a:p>
          <a:p>
            <a:pPr marL="400050" indent="-400050">
              <a:buFont typeface="+mj-lt"/>
              <a:buAutoNum type="romanUcPeriod"/>
            </a:pPr>
            <a:r>
              <a:rPr lang="es-MX" sz="2000" b="1" dirty="0" smtClean="0"/>
              <a:t>LIBRE MERCADO </a:t>
            </a:r>
            <a:r>
              <a:rPr lang="es-MX" sz="2000" dirty="0" smtClean="0"/>
              <a:t>: el  mercado opera por el libre juego de la oferta y la demanda  y son estas las que regulan la producción y el consumo de toda clase de bienes y servicios. </a:t>
            </a:r>
          </a:p>
          <a:p>
            <a:pPr marL="400050" indent="-400050">
              <a:buFont typeface="+mj-lt"/>
              <a:buAutoNum type="romanUcPeriod"/>
            </a:pPr>
            <a:endParaRPr lang="es-MX" sz="2000" dirty="0" smtClean="0"/>
          </a:p>
          <a:p>
            <a:pPr marL="400050" indent="-400050">
              <a:buFont typeface="+mj-lt"/>
              <a:buAutoNum type="romanUcPeriod"/>
            </a:pPr>
            <a:r>
              <a:rPr lang="es-MX" sz="2000" b="1" dirty="0" smtClean="0"/>
              <a:t>EL ESTADO NO INTERVIENE </a:t>
            </a:r>
            <a:r>
              <a:rPr lang="es-MX" sz="2000" dirty="0" smtClean="0"/>
              <a:t>directamente en la vida económica, limitándose a establecer las leyes e instituciones que permiten el libre funcionamiento de los mercados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183880" cy="1036696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FUNCIONAMIENTO DEL SISTEMA CAPITALISTA</a:t>
            </a:r>
            <a:endParaRPr lang="es-MX" sz="3200" b="1" dirty="0"/>
          </a:p>
        </p:txBody>
      </p:sp>
      <p:pic>
        <p:nvPicPr>
          <p:cNvPr id="1026" name="Picture 2" descr="http://html.rincondelvago.com/00049451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164283" cy="496855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398</TotalTime>
  <Words>274</Words>
  <Application>Microsoft Office PowerPoint</Application>
  <PresentationFormat>Presentación en pantalla (4:3)</PresentationFormat>
  <Paragraphs>32</Paragraphs>
  <Slides>10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Aspecto</vt:lpstr>
      <vt:lpstr>LOS SISTEMAS ECONÓMICOS</vt:lpstr>
      <vt:lpstr>EN CUALQUIER COMUNIDAD SE HACE NECESARIO TENER NORMAS QUE REGULEN LA VIDA DE LAS PERSONAS</vt:lpstr>
      <vt:lpstr>¿Hay que decidir?</vt:lpstr>
      <vt:lpstr>Estas decisiones son, en parte, políticas y hacen parte del SISTEMA ECONÓMICO</vt:lpstr>
      <vt:lpstr>¿Qué caracteriza un sistema económico?</vt:lpstr>
      <vt:lpstr>Diapositiva 6</vt:lpstr>
      <vt:lpstr>SISTEMA ECONÓMICO CAPITALISTA O DE MERCADO</vt:lpstr>
      <vt:lpstr>CUALIDADES DEL SISTEMA ECONÓMICO CAPITALISTA O DE MERCADO </vt:lpstr>
      <vt:lpstr>FUNCIONAMIENTO DEL SISTEMA CAPITALISTA</vt:lpstr>
      <vt:lpstr>Actividad en hojas :  Observa el diagrama que explica el circuito económico y contesta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SISTEMAS ECONÓMICOS</dc:title>
  <dc:creator>Andrea</dc:creator>
  <cp:lastModifiedBy>Andrea</cp:lastModifiedBy>
  <cp:revision>33</cp:revision>
  <dcterms:created xsi:type="dcterms:W3CDTF">2013-07-11T01:30:09Z</dcterms:created>
  <dcterms:modified xsi:type="dcterms:W3CDTF">2013-07-11T22:22:15Z</dcterms:modified>
</cp:coreProperties>
</file>