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04" autoAdjust="0"/>
    <p:restoredTop sz="94660"/>
  </p:normalViewPr>
  <p:slideViewPr>
    <p:cSldViewPr>
      <p:cViewPr varScale="1">
        <p:scale>
          <a:sx n="74" d="100"/>
          <a:sy n="7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01E447-26FB-4DCF-95E1-3256D5FC67BB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F2D073-0C15-4F4F-ADFA-94F36C8D10B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FASCISMO	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038600" cy="452628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Movimiento político, económico y social de carácter nacionalista, liderado por Benito Mussolini. </a:t>
            </a:r>
          </a:p>
          <a:p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5105400" y="1556792"/>
            <a:ext cx="4038600" cy="45262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dirty="0" smtClean="0"/>
              <a:t>APOYA:</a:t>
            </a:r>
          </a:p>
          <a:p>
            <a:pPr lvl="1" algn="r">
              <a:buFont typeface="Wingdings" pitchFamily="2" charset="2"/>
              <a:buChar char="v"/>
            </a:pPr>
            <a:r>
              <a:rPr lang="es-MX" dirty="0" smtClean="0"/>
              <a:t>Militarismo</a:t>
            </a:r>
          </a:p>
          <a:p>
            <a:pPr lvl="1" algn="r">
              <a:buFont typeface="Wingdings" pitchFamily="2" charset="2"/>
              <a:buChar char="v"/>
            </a:pPr>
            <a:r>
              <a:rPr lang="es-MX" dirty="0" smtClean="0"/>
              <a:t>Obediencia</a:t>
            </a:r>
          </a:p>
          <a:p>
            <a:pPr lvl="1" algn="r">
              <a:buFont typeface="Wingdings" pitchFamily="2" charset="2"/>
              <a:buChar char="v"/>
            </a:pPr>
            <a:r>
              <a:rPr lang="es-MX" dirty="0" smtClean="0"/>
              <a:t>Totalitarismo</a:t>
            </a:r>
          </a:p>
          <a:p>
            <a:pPr lvl="1" algn="r">
              <a:buFont typeface="Wingdings" pitchFamily="2" charset="2"/>
              <a:buChar char="v"/>
            </a:pPr>
            <a:r>
              <a:rPr lang="es-MX" dirty="0" smtClean="0"/>
              <a:t>Nacionalismo</a:t>
            </a:r>
          </a:p>
          <a:p>
            <a:pPr algn="ctr"/>
            <a:r>
              <a:rPr lang="es-MX" dirty="0" smtClean="0"/>
              <a:t>SE OPONE A</a:t>
            </a:r>
          </a:p>
          <a:p>
            <a:pPr lvl="1" algn="r">
              <a:buFont typeface="Wingdings" pitchFamily="2" charset="2"/>
              <a:buChar char="v"/>
            </a:pPr>
            <a:r>
              <a:rPr lang="es-MX" dirty="0" smtClean="0"/>
              <a:t>Parlamentarismo</a:t>
            </a:r>
          </a:p>
          <a:p>
            <a:pPr lvl="1" algn="r">
              <a:buFont typeface="Wingdings" pitchFamily="2" charset="2"/>
              <a:buChar char="v"/>
            </a:pPr>
            <a:r>
              <a:rPr lang="es-MX" dirty="0" smtClean="0"/>
              <a:t>Comunismo</a:t>
            </a:r>
          </a:p>
          <a:p>
            <a:pPr lvl="1" algn="r">
              <a:buFont typeface="Wingdings" pitchFamily="2" charset="2"/>
              <a:buChar char="v"/>
            </a:pPr>
            <a:r>
              <a:rPr lang="es-MX" dirty="0" smtClean="0"/>
              <a:t>Democracia: derechos individuales, el bienestar, la comodidad y la solución de problemas por vías pacíficas</a:t>
            </a:r>
            <a:endParaRPr lang="es-MX" dirty="0"/>
          </a:p>
        </p:txBody>
      </p:sp>
      <p:pic>
        <p:nvPicPr>
          <p:cNvPr id="4100" name="Picture 4" descr="http://allconspirology.org/pics/2013/02/1359824258_364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412776"/>
            <a:ext cx="1993444" cy="2956941"/>
          </a:xfrm>
          <a:prstGeom prst="rect">
            <a:avLst/>
          </a:prstGeom>
          <a:noFill/>
        </p:spPr>
      </p:pic>
      <p:pic>
        <p:nvPicPr>
          <p:cNvPr id="4102" name="Picture 6" descr="http://4.bp.blogspot.com/-lfH3B8vcP_U/UQqdJltdcCI/AAAAAAAAAKM/3qcQYbRItBk/s1600/fascis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222592"/>
            <a:ext cx="2232248" cy="306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722312" y="3573016"/>
            <a:ext cx="7882136" cy="2195959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Ideología fascista          nacionalismo          agresión contra las naciones o personas que se oponen a dicha ideología 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2376264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 FASCISMO PRETENDE SER EL POSEEDOR DE LA VERDAD ABSOLUTA Y LA DEFIENDE POR MEDIO DE LA PROPAGANDA QUE LA HACE CONTROLANDO A LOS MEDIOS DE COMUNICACIÓN, EL SISTEMA EDUCATIVO Y LA MOVILIZACIÓN DE LA JUVENTUD.</a:t>
            </a:r>
            <a:endParaRPr lang="es-MX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Flecha a la derecha con muesca"/>
          <p:cNvSpPr/>
          <p:nvPr/>
        </p:nvSpPr>
        <p:spPr>
          <a:xfrm>
            <a:off x="4860032" y="3933056"/>
            <a:ext cx="576064" cy="360040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8" name="7 Flecha a la derecha con muesca"/>
          <p:cNvSpPr/>
          <p:nvPr/>
        </p:nvSpPr>
        <p:spPr>
          <a:xfrm>
            <a:off x="1403648" y="4365104"/>
            <a:ext cx="57606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xQTEhQUExQWFBUXGBcYGBgYGRgYGhwaHBocFxwcGBcYHCggGBwlHBwYIjEiJSkrLi4uGh8zODMsNygtLisBCgoKDg0OGhAQGywkHyYsLDAsLCwsLCwsLCwsLCwsLiwsLCwsLCwsLCwsLCwsLCwsLC0sLCwsLCwsLCwsLCwsLP/AABEIARAAuQMBIgACEQEDEQH/xAAcAAABBQEBAQAAAAAAAAAAAAAGAgMEBQcBAAj/xABKEAACAQIDBAcEBwUGBAUFAAABAhEAAwQSIQUxQVEGEyJhcYGRMqGx8AcUI0JywdFSYoKSoiQzQ1Oy4RVj0vE0NZOzwxZEZHOD/8QAGQEAAwEBAQAAAAAAAAAAAAAAAQIDBAAF/8QALBEAAgIBAwIEBQUBAAAAAAAAAAECEQMSITFBURNhcdEEIoGh8DJCscHhkf/aAAwDAQACEQMRAD8AzAhjmGdt51JJ48poktbS2aIBwV0xGpeST/6tWljo9ZBMoSCd5Y/lpTibHsf5QPv9ZOtDk4E9sXbFxwcPaaymUAq2stJ1HabSMo38KiIog0fWNk2P8q35qvumptrCpMCzbBH7if8ATRo6zPLQHzFOiyeA9BM+laZaAiCFnkB+QqYAeUfPKKVoKM2w2AuRPV3D4I36Uu5g72n2VzXd2G/StNS0SOPx9xpMSd9AJm9vY98n+6YeI/WnU2FiP8o+q/rWj2rM9/z3mvfVNdPyHwrjgCw/RvEHXKFA4kr+ppw9Hb8jVPM6egFHyWt+4DwpJUTw9PDvrjgGXoldOvWW/Rj+QqTb6JNp9qOG5D+ZoyRQT8608bPcKUYE7fRAEQ1xvEKP1rq9DrZ/xH/lWiw6GnbaE0A1sB56HWdxe7629f6abxfROwgEG6SZ1zD/AKQKM2EH9ahbTU9g/vEd27/akm6WxyQOYLoxhxvtlueZnMehira10cw8x1FseIJ+J1qwwdttOG7dx13kcamooPceXL586yub7lUkVCdH8MD/AHFkf/zX4xWR4qwBcuLEQ7ADwYiK3fIQdPf48dedY/tVbSYi6GW4zC6+btKo9rhoSTHExv3cTbDLkTIiia3SOrq5VMMf84CDElJMgwYCwI8de6meqs/tXP6f+mtFk6DKyNQdDr3nd3x+ddtJwOhnXdS7ahwN/fvpTATpH51UQ9k8R4f707atz3fn48KftgZe/hO7476cI8gPd4mus6hVi1od/wAKds2mY5QJjfv3UxavIf8AEUjxkfzDSrfZCavxkLr68allm4xbRXFFSkkM2lIJEU8lnw9P1NdxE5zwiPPjNLQUINuKYZJKTSOKgFdJk14NXZpgHI17q4be6BTlq1J4VNtYYb/1/KuYKItu3PCpf1WNacUxSs9Ix0kNiwONKW2NacOsmP1pPVePl/2pA0cSyOMVG2zhh1amNzj4GpWSOccN9I2p/d67pHP86EraOSK+xbkaHzju/Sptu17/AC76j4dCSBEcPTkPPuqyS1G/y+FZq3KDHVcT3fHUVjXSxP7ZiNP8RvfrW3vbPDTQmOfCsZ6drGOxA/eB9UU/E1bD+oTJwUSp8KX1feKSJinsprSRDm1cC9nLE/O6a92Q26u4S12Z14a+MbqeWwN9VSEsk21kTQNjtpHFYhkBIsWnygA6OwMFmHESNB57zR7ZjSs42Wgs6twY5p01BgjzPxpWcw1xO1beEVbeRrlwgHKg0A5u3DwpjZnStU7fVnI5y6NuIP7JAMjjVb0d2dbxblcUSXQk5RuY6ySCCCI1iPvVY3ujCLc6tFuKi5WD8BqAwJOjSIHOVFZJOLloZthh0x1oJhdzHNwMEeEacKfQ1BzQABuEADuGlS0EjjWrTpVGa23bOzJrtuJ10paWuZgd1P4ewDqBp88TArgncOP2VPz38Ketlj3eANPW7Gn+8/PpUm1YHjSMKI9u1PCafXDd0VIDR3VGuYkndoPf/tUp5FHkpGDkOEBd+njTiQYgioIpS75rOviHfBbwVXJPbDA+FV+1bP2beK9/3hVuDpUXaaTbbw/MGtL4M5W4bs5mYgAak6AAbyT4RNZd0z29cYs9vF31V3LWgrm0EtjQk9XBMtmAzGY8KOule02s2xbSVa4rduJgDRsv72o1O6RvNZ7tbCrdZbrGLVoGMwEasGZjMyAJAWOAioRdSNEcbasFhtrFW56vF4hdQTF65vHOWpT7cu4m6WvkNcKqCwAE5VC6gaZoG8bzwqrxjq1y4ba5UJOUchw04c4767su39p4A+/T9a2pKjJLkuJI9a79YNeA3V3L8/IrqFD/ABu0EsoM5/Co3ny5d9QML0mVjDIVHAyG9dB7pob21jhcuMwnkv4Qf+586iYa5+dVUdibe4dYbbtsmCGQ8CwEEHUEFSZBHHdoRvBFDnSXZV7rBdtsnVPcMgHNOYFu2IAIOoid58xJwiZ8I5PtWXkTI7DxmGvAEZ/XnVFcxjvchCVRTPEZz3yNAOGnOeFJJdhoyV2y82XjWtXFuwAdzDgRzE8R7JB5DuFGWDu2Lma5bcMeM6sJ4M51On3T3GgvCYjWTB5g8D5c+7fRPsRFFoOxCB3Yid2gA1PAnLWfw7kmzV46UHGLLO0ddB66/PrUpSZ50myo+6c0jhBGlTbdnjp61oZBKhNrMTPx1+NTLKkan3nd4SK9Ztzx/SpVmBx91Ixkjqa9/rS1Q+Hzyp0MN2/57qQ7gHcZ7qARQw++fX51qObDDhUpS3AHzpUMf+9RyY1LkpCbiQctKUHgJ8qsEU0sJUV8PvyUeY4WFIxGqN4Glm0K86b609CAB9KsNcuPaKglVQyYJk5t2h9QeYoT2oM9vq1y6SCSNxEiPHhWroMoliFUCZMADxPCs6xWGAu3IgjrbrSDIILkgzWVqnZswyvYyu5gLitkKNn0XLB1J0ABG+TpRb0h6OrgriWASx6tGdj95zOYgcFkQB+c0S7Hvocbh4OfK/3e1BIIBJ3DUjjNL+lO0BftHna+DH9a1QyuTRlzQUXsAGQ13L8xUhBupfV1UgUmOu5WyjUyQPLd7qm4bGsn93lBjUkST+g7qZ2jd6m5dt24aXZC7DXL7OUDhxkzvpNkVaRBlvY2lnKreCnXstrE8AeQO6jP/gdq5aS8mbKwBO4HXTURoQdD3+FZu68tZrR+gGN6zDNaY9tS0qeT7iOYJzeflMpLYaO+wy2wLZVgCQYgEndOvppXuj+DIV7DHQIrDuOYqZ7xGvlVgDvHlTObK4cCc/2bfxGFPqQPSpQck6Z3y0u5abEwTW+1IKOqmNQQ7bgdO5hM8t0iiK0OHH3f7VV2hPWoD/hrHjb109T6CrWyJUHuEGfOnUm+S0a4Q8pPKe+u2111EmvIsan9adQedcyh0iNKctRXUTupxUpGzhSmnBSVSnIoWcdFerwFcuuFBZiFA1JJgDxNcCzuWlAVR3OluHVS0uQDGiyfHfoPGKGNp9Kb9wlVIto+4AAtl4kt36DTn3UrmkFRkyH0yxg62LagkZU03FgJLGNNJC8dxoZxlztBX+0bQkbrazqJ35m/23VZYzZ6uVbimUqOAywfyqLatCSDDEasdNWP5AflyqWzNK2VDS4829c+Ur7IVYAMyI04eJqx6fbQW+mDvIZD22BI4MrDOD3hiRFIdhu0PdVRtfS0qDRVdyByLhZjxyzVMdaiWVbFMk0rIeXvpCP60rrDWkzETpVYy37kDewb+ZVb4k1GR5150QdOcOv2NwaEg22H4e0D/UR5ChHDvv5A/HWrdCLRaB6l7G2jdwt3rLcHSGVpylZBIkaqdBB9x3VW22mKmWlpaFDHZW0vrBZhcKmSTbIWVBJjWO0IgSKvdl2u2AZIUF2PdOm7cS3+lqzmy7qQ1vstz109N9XOE6QYlFIBR5MtKZZ3DeGBGgHhFTlDsFbOw0sYsrdVmHZJ1Pcwggjvk67t26iTZto5B5jSs3w/SJohrQjdAedN3FYohwvT3IoUYbdxN2O/cLZ+NT0STKwmuoapZ1qSq0HYX6QLcgXbLLO4owbXvBCx41ZDpfaKylu6x5Qo9TmMUJWuS0ZanSCMUg4hBBLqA26WAnw11rPMVi3urcu3G1KkhZOVdJAAncPeaYZ8k5UzZYzsTJggM0CNAJ1HjpUtaL+C+5qMUm/fVBLsqjmSB8aB/wDi15La5Ls2xHJiB3EgmBypsvmOZizn9ppPpO4eFDxFQPBfUKcX0jtKPs5utwC6DzY6ek0NbUxt+/ozhFBkKo+JMk1xTypRqUskmWhjjEoccty3lM5hnAJ3NBBiYgETFRsO/bcEH22VeQUDQD1NWm1xKqg1JZZ7gDM/D1qvw9g5m5i4595HwplugS2YrHXxbVmO4A+6h3Z9y8zGFnNLEk6Dx18IAq62vhjcyrMSw/3quxy3LZUqOy3ZzDXKc7bxw0Ig91UiqQnUkdRbUjOAz84lvdqBVXi3Vs6KW0h8jCDpIlSd4g0Q4LCBkkbjx4nvmqzEALcY78oOX0ywe7X3UuOfzFMmL5WUCrrupGtPNZr31Y/IrYeeEPS3o+92wGQhOqLOc5IDJllsrEe0IBAMTB1mKA8XtAlEthQEXu1J3SZ3b9w99a1tPBm5avIAR1lt0knSSpGomRrHHyrGS0rPP89apjdoSa3JOTdBg+731dY3BXcO+S6ByV1Oa234WgehANQejwR79nrBNsNLjmBuA8XyitCTDWXwyXMS2aza3/8AMZZSABvkifPxIEnQlWCNk7qlivXNklQr2X+yuEFVeSyhhmClgDmjdMcOO+pg6O3coOdWzAESTG78NBtAohdZTyvoK82xsSugVD4OB/qipuzejOIuR2rSn9nPq3g2XL76XUgpFfdbVO5vyNXuAvKEMyTM6TyHKrjZPQFyft2FsDVQhDEnvJEDT5FFXR/o6mGF4Bi/WlZJGU5VXLGh13nURvFSyVJUXw3CWqgOwmMQgjTwP5ipqEDcO/8A7c6uNo9HWU5rI6wTmykjNmy5QcxMEAAd9QbWwr9wAqoRSYOeVYneWjQxPeD5Vm0Ozf4kaspBktzkyEMdEaQROmgjcT3caLsB0YbIvWXADlWQizrGozP+nlVlsfYgskMzF3ggHWADwUEn1JNW9UjDuRnlf7SjHRpf825/R+lO/wD05aI1a4f4o+Aq4FdimUESeSXcqLPR2ytwOBoBoh1E8zOp150HbTjr7pG43GP9VaJinyozclJ9BNZdiMQonWhNJbIMLbtiDqxJ+7oPE03jHy2zpwjzOg99NteSNLgHmKbuXA2UKwbtDd3anXdy9aky8XbLTDqFULyEVSbWSQ7D7q5z4B0t/FquXaBSG2aTg8XeO7q8id5DqzHwBVR68qXH+qymSXysBiaXk76Zza13P861uMBraYZgPZg+OX3DX31kFv6PNouxU2VQD7xu28mneGJ91bratafP5Vmv0k9JC7nB4cmFkX2Hslv8vmY1zaxJI1ihCbXAZxQC7NweQPNxYEguplYB3qSBv3Bu/TfRPslvrFhxEKim3aQbl7I7X4jMTwHnIZctMHyFpGjHlPDQchVxgNoXLKxby9siSwJiAdwkfIFXbszMvdn382AJAMpJjj2WzR/KYq2wWLLYVXiCuhHKDAE/hIoUtF4Kh2UHVgpCgnmYE+UxXWw6kgkaiCJ7u7cD30rOC/66BbNzgkFu5dAx8hr5VKtgqxUGJkqeR4iPePOhrZGJHstqpBDDmD2ambAxxdDac/bWWKyfvZSQreDAQfOoOGxxpWyNqg5bb+1B18I3nv4Vd0A7PxQmdNRqDpp67xr76JsLjXUcLixoTofXiKlqrZmrHckXdeocxPSZUuW7LXFW5ckIoBOo4FjI9YmrvAYrrFPAjQ8uWnoadNMaUGlbJS0qkqKWBREbOg12uAV0iihSj6Y4p0w5yKSCQGaYCjm3cd1Ytiukd12K2kUCYVn1nl2BAWe+a2rpneCYHEsRP2bL5t2QfIkHyrGejdk/WFEAgJcYzzGQDf40su5SHYlt0We7LX75Lx2DbARVPgI7tdPGpmwsBcQEXrhuMpKgk5oGmgJ19ausU2VeyNToKjY26tm0WbUDhxJPAczWZzk1TNailuSMLg2vOLabzvPBRxY+Hv0op6SYULgL1tBoLJAHcOfxJrPfor26z7RvLe9q9bi0J7K5CXKAcSVMzv7B51pvSBScPfH/ACrn+k1RY3FozznqMGVhNP5h3ehpkCNPSvetazOa50+2vfwuGz2FEs2QvvySNCBzJ0BOgMViaY3IDmUjeZkmTv1nUknj319H4jCrdRrdxQyMIYHiP1794rKPpJ6EJhcM99LpKhrai2yy0s4EBwROkndwpMfYeXcz/Z8lixOp1PnVjEZfE/CqnA3N/j8Klti00BO7hJ/KtFGYvLdca6Dxk9wn4VW4fGW+J0PMMB7xFTVxaRo6fzL+tBo4cDwdOffx3/PfUdcQVvs/eJ/CwAPvE+VNYjGSYTXv1jy01ppLZYmTvgeWv60Ujgku44DtNqZEd54QOffRt0Uxd+9h2e5qs9X2QSwMTrGpEZde+s7wOztZLFju1Mx4UWbB2vdwqMlvVr5CIOTx7f8ACsmDoYUTUp401uPim4y2EYfZw/4irO63Ps81oWydyGCLq/dAYlgTvJgbjRjj9uWtnYZ7t4qXPs2wR1jsfYUDhOpk7gCap/ob2Itq3fvAdkv1Vtoy5kT7+8zm7In9z1AfpJvMu0cbnDLma3kkEZkVAJXmJU6iho3TLvJaaCLot9IeOx20MPYXqktlybmRD7KqzkBnYn7sTpMiI47JXzB0A2o+Hvi5bbKwVgJAIMgaQ1a7s/6RX/xbSt3oSp9DIPrRk0thEmaIK5Qxh+neGbeLi+Kgj+kmrSz0gsPZuXkeVtjtaEGY0EEceFDZg3BP6VNs5bJw6n2oNzwmQPPf6c6y23edFD24zrLAEEgggqQROoInjvAPCrfpVjmuJduN7RJaPPd4AADwFDrYiV0O7SPf6fpStFI7MsbPS26Qv2aHmZaCO4Gcp8zXNrbZbEEAjKF3CZ1I3k+H586orJjMu4zoO4mpAFJoinaRfU2hKY04a/ZxCTmtOr6cYPaH8SyvnX0ZdurdsZ0MrctFlP7rISD6EV81XM1xktL7Vx1RZ3SzBRPGJIr6S2JssYfDWMPJYWra25PHKImOFNPhEX+owAXPhXc/f8+ldyDUcQSPjEd9NSOfvq1Ej6LQUDfS70dv4rDo9u6iW8OLt24jyAQFnOGAPaVQ2h/aNHVs6UI/S3tDq9mXlB7V4pZHeGOZ/wChXqMHTGnwfP2CQniR8de+rzBbOFRcFbA1ogw4GlaWzOxC4ERXLmDWJip86VHxDab6WwEfA4DrJjhoO/j8KtcPhhEFd3z+VR9qdG7ps2QCEYr1wzSJ6xRlIYeyQsjdvmqm3jMXhiOtBcfvywPhcGvqaboEKMPZCbyBy7/DnQ90uRX+0TMtyyVtneC2eXCrGuYCW8JnhTuxukNlc73i4uNJmMwgTCKV1UcNRU3YxzdXbclrhc4tyQCEBLZFUnUHUHuDRxpJNlIJb2UOxuk+OsIow2LuJaWQqjKygcsjhhx99QtubTv4u71uIuG7cCi3mKovZ7WgCKANWPCdauOlGxPq7fWLQHUu3bX9lidCP3Cd3I+NU9xlZS437/jrTiE3ortUYK45fC2sUrKoK3fu7mlTlMHcN3AUZWOlex7hi9s57Ej2rJ09EZD/AEms+uEdYRoNE/0r8+dLu2/cJ4UKQbZoPXbKYzax96wTuXEWWZR/GEEDxY1ZYm0LNjqFxFrEm64dmtEQEQQi+0ZJYlvIeNZPdWIPr67qW2DUuEADOSAoA3n5Ezy1pHBDKbDTbGEzqVGkiKEMHuIOhBgjwJn30WYLDCxZCE5iJJPeeQ5DcO4UKYxsuIuDgxDjwOs/zSPKkXYu1vY5ct6aaEbjXs8GuB5rl/dpQLJbEbZ+POHxNm/Abqri3IImQrAnTnG7kYNfUlhlZVZdVYAg8wRI91fK123rHdX0D9F21uv2bhz960OpfxtwoPmmU+dHJxZBrcyDaKhb10A+zccejEVFzDkfnzq06U2smLxKj/Mf4zVTrVETPohGrL/pyxJ/sdv7p69z4jq1U+QZ/wCatNtnkZrJPptxqviMNZG+0ju5/wD2smUelsn+IVHFvIM+AEwz1cWL5qnsLIFW1i3EeVXZAnC9Tuy8EcTiLVgD+8cA/hGrnyUMfKohGnfRd9EuGnGXHP3LR9WZR6xPvoN0Fcmh9JthDEWlyQtxJyTujih5AwPCPGso25Zfqr1sgq4VhB4EdqPnnW23byqpZiABqSd1Zx0xnHuFsG3h1AZWxN1ghuAAk27QJGYxxM5RM5ePKXQdx6me43Zti6cNkTK93KxKkgdXAZiV3Trv8au9jFTfxTjcbioDwhEVSB4MseQqgxd0Wk6y3KksLFk72W1bGpB/eIknk1EWwcNltINZMudDJLHMZ767l2dNaVQ30wuTg7v4rX/up+VAFldSs6Hhy7u+jXp3cy4YL+3cUegZ/iooNwq6sYJy79CQusSTuGtMhELu3Ic7509wArpu6TyER4bvfTeKEv5D4Vx1G9uzu/L1rjhdy5oRx193zNEWxMHkm4/94w05Kp5d54+lDZWZ7wYoxsv9khUTKLH8tJN7FcStjW1L5kKN7aD58KpekFjLkYb1MMe5t3vn+arxLcEO2/Tv9K5i9ntftXba+11b3mO8Ktpc4/qCr/FU09zRJAzbvabq7deR50xbOnlTwbSaY5MZuHtN4fnWv/QS/wDZMSP/AMj/AOG3+lY7c1M91aL9Bm0st/E4c7rltbq+Ns5WB8Vcfy0J/pJy5IPT3s4/ELEdsH1UGh6e+ir6TbUbQufvJbPuj8qFcvd76aL2Jvk1r62bSls+UKCSTuAAk+6si25tZsbiXxDCM0BRH3VGVc3fGp8aP+lF+cLfEx9k/wDpNZjgzpFVJE+woFWCCBUGw3rUsX4FIzqFm7Wu/RvstbODF1tHvdtmP7AJyjuES3nWbdE9lpfv/agm0kM4B9qTovnr5A1qfSPHxYVbRAa46Wl4QW0GnKYpZ8DwjbFLbOMYlpXDqSAASC5Hhu7zw3DWTWUfSXtEX8b1NoLksRYtqAMsg9uAN3bJ0/5PdW34eyLaKi+yoCjiYA48yd5POax7pHhFbauJfL1XVsoCqAA5KK3WGN7MWbyjjNLH5VbKaXNpIF+mFvq0w6KxCgN2RO8ZYb3kfJoefH3zBN68Y3TcfQfzaUUbV2c+KtYvFg9jDG1b3e1LQxH4SWY90UK2xwqkNkCbtisTtS88B7r3As5c5zRMSe1xpFnG3VDqrsocAOAYzcs3PefWuW1OvGvEa+lGxaPM5EEEnx1+NSsJte+i3FVhF1MjgohlZmASpK6wZHIcqYcUoV1jaRJxVznHkP0qRhds4hVyh9AAB2VJHCASulRLlJsrAnma7oBbMt8Hte+122huDVlnMqxHGez8yK1DoZg7d2/fs3CR1mHuoD+IAEeS6+tZb0cwvWXxO5RmPIwRHvj0rTuh19Ux1kke11ig8mZTB84y+dSlSZVW4szHG4VrT3bT6Nbd7bcsyEqY7pGndXEXs1oP0tdEXt3Hx1rt2nIN4DejQBn03oYE8iZ3HTP7Vwe6iGLGns8jFWvQfaxwmPs3CwRGYW7pbd1TkZp5QQpnhlqAaavAEEGuTDJGj/StbjGK37VpfcxFB3lUnEbZOIsYYuZeyr2GJ4hSroZ/C4HitRM/hXRVKiLJfTnaDfZ2Z0YZ27wDCg+YJ8hQ9aIFWPTpx16galbYnzZiPnwqNsvYxurJcjjoJ/OrSJUKW8K5dxkU7tPY72Uzg50B10gj31I6K4dbl8FhJQFl5SCsEjjHDvpKs6g36PWPq2HzPAY9u4SYAMaD+EQJ8ascQ126+HKDIiXEuEkrqAVaYJncDAidahtiFVSXjLqIPHTdrwimMDiThsGuYlm1WyrbyD7AM6wBrrrlAnWulV1exSNpbIsunW1mN3DdUT1lsvnCmAFcKQx5PK6dxbnVDfl3a47MWcrndjJgQJ15LuFJw6RJY5mOrMd5PEmuAdZetWRudu0f3FGZvCQCPMVllLXKkbIw0RthrtPYNjBYS6uHVgt29bZgzFxx3TuBgad/lWEbTtdXiLqcFYwO7ev9JFb3t/aofD3FKgTlgg7iGEVinTXCFMSLkHLdUEHhKwjegy+taUmnTMN7lQraml3N8jlTTGD6fCnCNd44fCiMeZtK8tJavE0BjzNSSYC+ApLnwr0x5D/aiAK+imHyo1w/fIA8BMnzPwoi2ex+s4eN/XWv9YqDat5EtryVR6CPjVj0f1xtjuYt/KrEe+Kz3bNOmomx41lyOGggqwIIkEEEQRxEV879M9hDB4ooki1cGe0d8DcUnjlPuK1stzEk7zQj9JeCF3BC4PbsFLk/uN2GB7oIb+GnrS0Z4uzMs+lNu3GmRc8ZpZo8FrtE7ZxHVMePW+4ose8H0qRlqpsXShidGj1G78/WrKO+mIS5JnTDZssLy7xAccwDoR3ide6n+jTRZHkOH5UrpZey2X74H9Qqo2ZtO3atgFpPIAk/p6mqsmEm2XLWHVBmYjKBpvNI6LbNNlCXjO8TBmANyzz1M+PdVBc28xiFULO4kkx5CB799XOF2+hAhLnovulhPlQWx1Dj4tWxN+5eP2OHKqqxOZyAQI4mQTHcvAGui+9251t324OVAZCKTw5md7cT4AAf2zfjEG9lm0+Uq0kKXCgEtpCuNRBEjzmlv114qylbYGodWlvIjeO7dUMt8dDVhS56hKbkVO6JWc1y9ebhFpfczQfNR60N377JbJaCQDuETy05xFFexsObViynELmb8bHM36eVJgjvY/xLqNFjtNCyROgOY94A3VRfS1hwcFYcD2LwURwV7b+gJVas8Xictt2JGimSSABpzO6m+lOMsXsFetC4jMbcrlObtpDrqsxqsa861ujCkzHp491Ol6jK26lzoaQoPFqRNNzXC1cEWza1K2Xa6y6g5sJ8B2j8Khg1a9HLiqzs2+ABpOhOvwFCTpDQpyVhdiLkQe+rHofdBxWp16tivjIn3UPXb4MQw9al7BJ+tWyogiSeUQZqC5Nc6aZpHXfnVhgsOLgCMJSIcHcQVykHTWRPkaHWvVZ3NvYbDra66+ttmWQCSTG4kqJhZ493dT5b2ox41zZhePwxsXrllgQ1t2Ttb4BIBPiIPnSSwNP9J8eL+NxF4GVe6xUkz2QYWDygCO6KhTIpykWcc86teu8aqCwiDXutPOuQrL/pi7FF5B9de4ge+hdXIqxv2sVcw7XmlrEgFvswJzARAhpkjhxmmdk7ExGJzdRbNzLAaCojNMe0RyPpTuSrkjpZGF/WpSY4xH61z/geI6k3+r+yWZfMhAhsh0zT7Wm7lXLexsSTZC2mJvLntgZSWX9rQ9kd7RQbj3DUuwS9EsaT1oIBQ5ZB1BOvA79Kk43ZGUm5heyeNonst+GfZPdu8NxH8RsjH4UorI1s3WCrrbYM+4DMCQD3EjjUzEbO2rbVnZbgVRLEdUSBzhZPu58qVyi+qGSkujO4XHC9etWyGEv21I1GXtEHTuo5OM11+daznZ2Cx+IP1myGciVNwG0DoNRBI4HlS9lNtHEhmsM9wKYJBtiCRP3o4V0dEb3DKU5coL+kd9msOF3ypI5qGBI9PhVXs7EmAMp79D+dVGJw+0luLZfrA90NlUm12gBLQZiQO+ajbUt47ChOuz2w05fYIMRPszzFdJqTSTQI6o70VN1Mrsv7LFfQxXJpDXGdpJLMx5aknuHEmrXGdF8ZaTrLmHcIAWJ0OUAScwBJXTnFM2lyxUm+CuU0kmrK10Zxht9aMPdyRMxrHMJ7RHgN2tRsHsq/dt3Ltu2zW7cl2BHZAGYyCZ3Amhqj3Dv2I01Y7OcKhPM/D5NR8Rsq+llb72ytp4CuYhpmIEzqAeHCas7XRTaBAK4e5G8apuOv7Vc5Rrk5J3wNsQ27TxmiToRbLO9wycoCKdd51Puj1oWwmzsZduPbRLjPbMOvZBUyRqGjlU/Z1raYa5ZtC5NsjrEHV9ktrrPEx7qG3VoZOXY0bray3pDj2fF3madGKAclTsiO6BPmatza2wCFy3pIYgZbR0UgE7uGYetVWL6O443PtLFw3LpYicssQJaIMaDWipx7oDUuxVXrkmlZtNfdU9+juNDqhw90OwZlWBJCxJHOJHrTOO2LirK57ti7bWfaZSFk7pO4V2qPFoXS10IjN88adp7G7HxVpc92xdRQQMzIwUToJMRyqD1pplT4OtrkMMH/AOQ3u7ED/Vaq9+jQ9VhrZA1v3rsmCYFtNJI3ajjzPOhDZPSVLWEbC3MN11trnWMTdKAmVgdldIyjjT+A6aXLC2Usp1dtGZnQFT1mZ8+UM1ubYGo0kwfOsk8M5RlFLltmiOSKkn5BXs7BFrG1cJvK3LrIOQuKLiADlmWp/WrhreLuW4LYWxbw6TrHV2g4nmC7ieeWgzDdOimKvYgYcfbIiunWH2kiGzZP2RERxqvwfS27bvYi4US5bxLFrlp5KkEnQMIggGJ8JGgpPAyO78n9drG8aCqvP+6Cfo2XOz+svMz9Zi7TIWJJkXrayJ4lhc3d/fV/tm12sc1loxH1dQ2f2Bby3CCsb2MNqd2nAms92t0ue8bA6pbVmw6OtpSRJXdLEbokCBxO861LvdNy9685wwIvWRZdA7bgW7QYLI0aKMsM27/OV/SOjlglX5wws6CW2t4bCJHYe3eus0EgN1iZAW4ShbQ74qr6FYZbdnadq5ORXdGjflCupieMbqHsH0yuWzh8iEW7CFDbztleZ1fTeCSR5ea7XTIqcUfq6xiSS3bYZZQp2TGu8nziulgm9W3Nfz7HRywVeXt7hbiUJxeyntkfVsjiyNcwBsgy075XIPIzvoV+kMW+tbLiHuXOtOeyc2W32d6g6GdNRUax0tdWwbNaBOERkXtMAwKZAWEGDAEkb4pnbPSRL9xLowtpHDl2Mu2do7OY6GBvgHWmx4pxmn2Xl3Ys8kZRa7v+i26L9HLmHx+E6/J2jd7IbMVuJbLZW00ZSVOkidJkVLTGXjte5h7txjauXCGtkyjIB1ttcp0Ewg03yRxob2r0oe9ft4gILd1DmzBmYTvgKxhEnMcoH3mkman7W6YddlujC20vqU+3lmjKwYZV0A1A3loBI400seSUrfVV6PuKpRSpd79Qks7Vv39tdWrstqwXBUEgZVWCWH3izkDXmOVW+w1tq9+2AAMVfxrDdBW0yWmAHI5rhjkDQjd+kN4ZreFtWr9wANdEkmNJy5QTHDMxA03xVXY6XMjYNlt/+FDgy5PWdZ7ZJy9kkyeOpqMvh5yVVW1f86/9oqs0Iu7vf8+wZ9M7Cts2/aQCMI1lAfw27UmOGlxh5Gri5csLcwXWuy3IK2BLBWYoinPl0P3YkjfxrObXTBurxlt7Of607Me3BTMIAAyGYGX0FWN36QFY2mbBIz2f7tmut2TAEwFE7h6aRQl8PkqvX7r3Cs8bb9Ps/Yv9mWLmHxN+7ci5cvYy3aJRTAQrnmNYADAa7so1quxLPb26qqzBbpRyoJAaLRXtDjBB386oL3Te+QuWbb9a124ysPtM0dnLl7CgAAanTnSsd0yFzG2cZ1AVrQIy9YYYQ2XXJoRmPjpup1hnbbXKr2EeaDSS7pk7aW1Lw2wtsXbgT6zZXKHYLBNuRExB0kcYq7OJc9IChdiiJKqWOVZwyklVmBJPCgTFbdD44Yzq4i4lzq8+8pl0z5dASvKrFel/9vbGixLFMpTrJE5BbzBurmMoGkb+PCmlhdbL9tfXYEcqvn91/QLtiWAu1JGLGILfW5tyfsdVMQWMHWNAB2Kd6QWx9Q2h9Wbrs168b2cx1ZzBriqCPuxoO+aFMP01tW8QMQmDS2ct0MFuau1wqSzOU4QdI41FPSsGzjLPVsBirr3QwcSuYgsp7PaGgHDjSeBNyT9O3RjeLHS16/wFf0k2WNvMMUltBYWcOX1ukXMwK2yYMGNYnsGsuj5+RRV0p6UWMYn/AIYreVVRLhuTlUNmIygASdde+hX1rR8NFxhUiOWSlK0HfRy8V2eM1xEtf28OGZVzk2VFsBWILnOdI3T31NP/AJhgR17MepUm1DRanCe0pmCW3wNdKA7+KZrSWTGRGdxprLhQ0n+ERpVk3SS8blm7ksi5aXKGCGWHV9UA/a7ULu3Ujwu275v78DLIqS9BrpiZxRacwa3ZKvxdeqQC4Z1BaJIO7drvKtoWy2DwCjezYlR4m4gHvqBjMQ10oWjsolsQI7KDKs8zHGpuG2zdS3athLTCzc6y2zW8zA5xcIzT7JIEjiKtTUYpdPYldtstvpBQN1LqCBbN3Dbo/umBT1VjHhTHQW9k+tObvUBUsk3O1oBiLZI7AJMjs+eulVeN2zfvW+ru3GuDP1gLksQcpWFJPZWDuHIVFsYpkS6ixluqqvprCuLgjl2lFKoPRpYzl82oMcNbL4TEZEdrWJOOuyEYgG2bb2sxAgHsXAJ51UW9o3WwuFVrtxlOKZSC7EFVFgqpE6hSTA4VAw+2r6C0EeBaDBVHskMxY513PJY7+FRExbhLaCMttzcXQe0coMniOwunjQWN/f3/AMOcw925cDXRDG5ls7WGdpDZgrkpBJ7KgqAZ15CqRMNOysmXXKcXmjit/wCrRP4CdOVVH/Gr5JMjX6xPZH/3Ay3fUbuVOJt/Ei31Qc9V1Rs9X9zKZ1ybs+pObfNBY5JJefuHWm9yjijXBYgJsrtXQismLUWyxl3L2SsJubLDa8J76FUulVdcqnPl1IllynN2TwkxPhSruJd7Vu0YyWzcK6a/aQWk8fZEVScdVeokXQbY+7G0tcS8Jh7/AAc/V/7KT2ASAf2oUihPpkkY3E7tbhYRxDDOp4b1IPiTTmM23cuXDcKW1c27ltmVSCwdOqJaWPaC6CIioW0sW9+4125GZomBA0UIIHgBS44OLTfahpStV5hYUY7VNxVLtaw9u8qgEksuDtlAAN5zlKH+mOGyY3EqBANwsB3OBcH+qnb/AEjvNJC20c2hZZ0Uq5UdXBLZvaAtqJ5FudQNoY17zBrkFlRLc8SEGUFid7QNTxroRalflQJNNV5hNiV/sRxXF8JZwvi4um23n1dkeRpWFxDJj9nZGKh8Pg1eOKlRIPcYocubTunDrhZHVLcN0CNc0Eb+Wp0pQ2rd62xd7OewtpU00i37OYTqee6l8N7/AF/wOpdPIu+i+3sSz4stdYkYa9dkx7dtQEbdvApG09q3sImHTDObYu2Uv3LqgB7ruSWzNHsqRlC7tNaoMBjHtdZkj7S29ppE9l98cjpvqfgNtvbti09qziLSklFvJmyFtTkYEEAnUjUd1F497pehyntQTbLXO1vEjJYvXsHii7QFQPbYKL0BYWRqSBwMCo3SFRO1TCn7PAkMAIaTb7axuD+14NVDd27ea47nJ27LYcKFyolphGW2oPZjhv75pGJ2xcdbykLF23YttAM5bAUJGuhOUTz7qWOOSd/nNhc1VFx0pwqrgsOoAD4c27dyN837IvmT+IEe6hCDRBtLpPiMQl23dIZLjKcsQLeVswFvXQcNZ0ql6r50quNOKpiTpu0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412" name="AutoShape 4" descr="data:image/jpeg;base64,/9j/4AAQSkZJRgABAQAAAQABAAD/2wCEAAkGBxQTEhQUExQWFBUXGBcYGBgYGRgYGhwaHBocFxwcGBcYHCggGBwlHBwYIjEiJSkrLi4uGh8zODMsNygtLisBCgoKDg0OGhAQGywkHyYsLDAsLCwsLCwsLCwsLCwsLiwsLCwsLCwsLCwsLCwsLCwsLC0sLCwsLCwsLCwsLCwsLP/AABEIARAAuQMBIgACEQEDEQH/xAAcAAABBQEBAQAAAAAAAAAAAAAGAgMEBQcBAAj/xABKEAACAQIDBAcEBwUGBAUFAAABAhEAAwQSIQUxQVEGEyJhcYGRMqGx8AcUI0JywdFSYoKSoiQzQ1Oy4RVj0vE0NZOzwxZEZHOD/8QAGQEAAwEBAQAAAAAAAAAAAAAAAQIDBAAF/8QALBEAAgIBAwIEBQUBAAAAAAAAAAECEQMSITFBURNhcdEEIoGh8DJCscHhkf/aAAwDAQACEQMRAD8AzAhjmGdt51JJ48poktbS2aIBwV0xGpeST/6tWljo9ZBMoSCd5Y/lpTibHsf5QPv9ZOtDk4E9sXbFxwcPaaymUAq2stJ1HabSMo38KiIog0fWNk2P8q35qvumptrCpMCzbBH7if8ATRo6zPLQHzFOiyeA9BM+laZaAiCFnkB+QqYAeUfPKKVoKM2w2AuRPV3D4I36Uu5g72n2VzXd2G/StNS0SOPx9xpMSd9AJm9vY98n+6YeI/WnU2FiP8o+q/rWj2rM9/z3mvfVNdPyHwrjgCw/RvEHXKFA4kr+ppw9Hb8jVPM6egFHyWt+4DwpJUTw9PDvrjgGXoldOvWW/Rj+QqTb6JNp9qOG5D+ZoyRQT8608bPcKUYE7fRAEQ1xvEKP1rq9DrZ/xH/lWiw6GnbaE0A1sB56HWdxe7629f6abxfROwgEG6SZ1zD/AKQKM2EH9ahbTU9g/vEd27/akm6WxyQOYLoxhxvtlueZnMehira10cw8x1FseIJ+J1qwwdttOG7dx13kcamooPceXL586yub7lUkVCdH8MD/AHFkf/zX4xWR4qwBcuLEQ7ADwYiK3fIQdPf48dedY/tVbSYi6GW4zC6+btKo9rhoSTHExv3cTbDLkTIiia3SOrq5VMMf84CDElJMgwYCwI8de6meqs/tXP6f+mtFk6DKyNQdDr3nd3x+ddtJwOhnXdS7ahwN/fvpTATpH51UQ9k8R4f707atz3fn48KftgZe/hO7476cI8gPd4mus6hVi1od/wAKds2mY5QJjfv3UxavIf8AEUjxkfzDSrfZCavxkLr68allm4xbRXFFSkkM2lIJEU8lnw9P1NdxE5zwiPPjNLQUINuKYZJKTSOKgFdJk14NXZpgHI17q4be6BTlq1J4VNtYYb/1/KuYKItu3PCpf1WNacUxSs9Ix0kNiwONKW2NacOsmP1pPVePl/2pA0cSyOMVG2zhh1amNzj4GpWSOccN9I2p/d67pHP86EraOSK+xbkaHzju/Sptu17/AC76j4dCSBEcPTkPPuqyS1G/y+FZq3KDHVcT3fHUVjXSxP7ZiNP8RvfrW3vbPDTQmOfCsZ6drGOxA/eB9UU/E1bD+oTJwUSp8KX1feKSJinsprSRDm1cC9nLE/O6a92Q26u4S12Z14a+MbqeWwN9VSEsk21kTQNjtpHFYhkBIsWnygA6OwMFmHESNB57zR7ZjSs42Wgs6twY5p01BgjzPxpWcw1xO1beEVbeRrlwgHKg0A5u3DwpjZnStU7fVnI5y6NuIP7JAMjjVb0d2dbxblcUSXQk5RuY6ySCCCI1iPvVY3ujCLc6tFuKi5WD8BqAwJOjSIHOVFZJOLloZthh0x1oJhdzHNwMEeEacKfQ1BzQABuEADuGlS0EjjWrTpVGa23bOzJrtuJ10paWuZgd1P4ewDqBp88TArgncOP2VPz38Ketlj3eANPW7Gn+8/PpUm1YHjSMKI9u1PCafXDd0VIDR3VGuYkndoPf/tUp5FHkpGDkOEBd+njTiQYgioIpS75rOviHfBbwVXJPbDA+FV+1bP2beK9/3hVuDpUXaaTbbw/MGtL4M5W4bs5mYgAak6AAbyT4RNZd0z29cYs9vF31V3LWgrm0EtjQk9XBMtmAzGY8KOule02s2xbSVa4rduJgDRsv72o1O6RvNZ7tbCrdZbrGLVoGMwEasGZjMyAJAWOAioRdSNEcbasFhtrFW56vF4hdQTF65vHOWpT7cu4m6WvkNcKqCwAE5VC6gaZoG8bzwqrxjq1y4ba5UJOUchw04c4767su39p4A+/T9a2pKjJLkuJI9a79YNeA3V3L8/IrqFD/ABu0EsoM5/Co3ny5d9QML0mVjDIVHAyG9dB7pob21jhcuMwnkv4Qf+586iYa5+dVUdibe4dYbbtsmCGQ8CwEEHUEFSZBHHdoRvBFDnSXZV7rBdtsnVPcMgHNOYFu2IAIOoid58xJwiZ8I5PtWXkTI7DxmGvAEZ/XnVFcxjvchCVRTPEZz3yNAOGnOeFJJdhoyV2y82XjWtXFuwAdzDgRzE8R7JB5DuFGWDu2Lma5bcMeM6sJ4M51On3T3GgvCYjWTB5g8D5c+7fRPsRFFoOxCB3Yid2gA1PAnLWfw7kmzV46UHGLLO0ddB66/PrUpSZ50myo+6c0jhBGlTbdnjp61oZBKhNrMTPx1+NTLKkan3nd4SK9Ztzx/SpVmBx91Ixkjqa9/rS1Q+Hzyp0MN2/57qQ7gHcZ7qARQw++fX51qObDDhUpS3AHzpUMf+9RyY1LkpCbiQctKUHgJ8qsEU0sJUV8PvyUeY4WFIxGqN4Glm0K86b609CAB9KsNcuPaKglVQyYJk5t2h9QeYoT2oM9vq1y6SCSNxEiPHhWroMoliFUCZMADxPCs6xWGAu3IgjrbrSDIILkgzWVqnZswyvYyu5gLitkKNn0XLB1J0ABG+TpRb0h6OrgriWASx6tGdj95zOYgcFkQB+c0S7Hvocbh4OfK/3e1BIIBJ3DUjjNL+lO0BftHna+DH9a1QyuTRlzQUXsAGQ13L8xUhBupfV1UgUmOu5WyjUyQPLd7qm4bGsn93lBjUkST+g7qZ2jd6m5dt24aXZC7DXL7OUDhxkzvpNkVaRBlvY2lnKreCnXstrE8AeQO6jP/gdq5aS8mbKwBO4HXTURoQdD3+FZu68tZrR+gGN6zDNaY9tS0qeT7iOYJzeflMpLYaO+wy2wLZVgCQYgEndOvppXuj+DIV7DHQIrDuOYqZ7xGvlVgDvHlTObK4cCc/2bfxGFPqQPSpQck6Z3y0u5abEwTW+1IKOqmNQQ7bgdO5hM8t0iiK0OHH3f7VV2hPWoD/hrHjb109T6CrWyJUHuEGfOnUm+S0a4Q8pPKe+u2111EmvIsan9adQedcyh0iNKctRXUTupxUpGzhSmnBSVSnIoWcdFerwFcuuFBZiFA1JJgDxNcCzuWlAVR3OluHVS0uQDGiyfHfoPGKGNp9Kb9wlVIto+4AAtl4kt36DTn3UrmkFRkyH0yxg62LagkZU03FgJLGNNJC8dxoZxlztBX+0bQkbrazqJ35m/23VZYzZ6uVbimUqOAywfyqLatCSDDEasdNWP5AflyqWzNK2VDS4829c+Ur7IVYAMyI04eJqx6fbQW+mDvIZD22BI4MrDOD3hiRFIdhu0PdVRtfS0qDRVdyByLhZjxyzVMdaiWVbFMk0rIeXvpCP60rrDWkzETpVYy37kDewb+ZVb4k1GR5150QdOcOv2NwaEg22H4e0D/UR5ChHDvv5A/HWrdCLRaB6l7G2jdwt3rLcHSGVpylZBIkaqdBB9x3VW22mKmWlpaFDHZW0vrBZhcKmSTbIWVBJjWO0IgSKvdl2u2AZIUF2PdOm7cS3+lqzmy7qQ1vstz109N9XOE6QYlFIBR5MtKZZ3DeGBGgHhFTlDsFbOw0sYsrdVmHZJ1Pcwggjvk67t26iTZto5B5jSs3w/SJohrQjdAedN3FYohwvT3IoUYbdxN2O/cLZ+NT0STKwmuoapZ1qSq0HYX6QLcgXbLLO4owbXvBCx41ZDpfaKylu6x5Qo9TmMUJWuS0ZanSCMUg4hBBLqA26WAnw11rPMVi3urcu3G1KkhZOVdJAAncPeaYZ8k5UzZYzsTJggM0CNAJ1HjpUtaL+C+5qMUm/fVBLsqjmSB8aB/wDi15La5Ls2xHJiB3EgmBypsvmOZizn9ppPpO4eFDxFQPBfUKcX0jtKPs5utwC6DzY6ek0NbUxt+/ozhFBkKo+JMk1xTypRqUskmWhjjEoccty3lM5hnAJ3NBBiYgETFRsO/bcEH22VeQUDQD1NWm1xKqg1JZZ7gDM/D1qvw9g5m5i4595HwplugS2YrHXxbVmO4A+6h3Z9y8zGFnNLEk6Dx18IAq62vhjcyrMSw/3quxy3LZUqOy3ZzDXKc7bxw0Ig91UiqQnUkdRbUjOAz84lvdqBVXi3Vs6KW0h8jCDpIlSd4g0Q4LCBkkbjx4nvmqzEALcY78oOX0ywe7X3UuOfzFMmL5WUCrrupGtPNZr31Y/IrYeeEPS3o+92wGQhOqLOc5IDJllsrEe0IBAMTB1mKA8XtAlEthQEXu1J3SZ3b9w99a1tPBm5avIAR1lt0knSSpGomRrHHyrGS0rPP89apjdoSa3JOTdBg+731dY3BXcO+S6ByV1Oa234WgehANQejwR79nrBNsNLjmBuA8XyitCTDWXwyXMS2aza3/8AMZZSABvkifPxIEnQlWCNk7qlivXNklQr2X+yuEFVeSyhhmClgDmjdMcOO+pg6O3coOdWzAESTG78NBtAohdZTyvoK82xsSugVD4OB/qipuzejOIuR2rSn9nPq3g2XL76XUgpFfdbVO5vyNXuAvKEMyTM6TyHKrjZPQFyft2FsDVQhDEnvJEDT5FFXR/o6mGF4Bi/WlZJGU5VXLGh13nURvFSyVJUXw3CWqgOwmMQgjTwP5ipqEDcO/8A7c6uNo9HWU5rI6wTmykjNmy5QcxMEAAd9QbWwr9wAqoRSYOeVYneWjQxPeD5Vm0Ozf4kaspBktzkyEMdEaQROmgjcT3caLsB0YbIvWXADlWQizrGozP+nlVlsfYgskMzF3ggHWADwUEn1JNW9UjDuRnlf7SjHRpf825/R+lO/wD05aI1a4f4o+Aq4FdimUESeSXcqLPR2ytwOBoBoh1E8zOp150HbTjr7pG43GP9VaJinyozclJ9BNZdiMQonWhNJbIMLbtiDqxJ+7oPE03jHy2zpwjzOg99NteSNLgHmKbuXA2UKwbtDd3anXdy9aky8XbLTDqFULyEVSbWSQ7D7q5z4B0t/FquXaBSG2aTg8XeO7q8id5DqzHwBVR68qXH+qymSXysBiaXk76Zza13P861uMBraYZgPZg+OX3DX31kFv6PNouxU2VQD7xu28mneGJ91bratafP5Vmv0k9JC7nB4cmFkX2Hslv8vmY1zaxJI1ihCbXAZxQC7NweQPNxYEguplYB3qSBv3Bu/TfRPslvrFhxEKim3aQbl7I7X4jMTwHnIZctMHyFpGjHlPDQchVxgNoXLKxby9siSwJiAdwkfIFXbszMvdn382AJAMpJjj2WzR/KYq2wWLLYVXiCuhHKDAE/hIoUtF4Kh2UHVgpCgnmYE+UxXWw6kgkaiCJ7u7cD30rOC/66BbNzgkFu5dAx8hr5VKtgqxUGJkqeR4iPePOhrZGJHstqpBDDmD2ambAxxdDac/bWWKyfvZSQreDAQfOoOGxxpWyNqg5bb+1B18I3nv4Vd0A7PxQmdNRqDpp67xr76JsLjXUcLixoTofXiKlqrZmrHckXdeocxPSZUuW7LXFW5ckIoBOo4FjI9YmrvAYrrFPAjQ8uWnoadNMaUGlbJS0qkqKWBREbOg12uAV0iihSj6Y4p0w5yKSCQGaYCjm3cd1Ytiukd12K2kUCYVn1nl2BAWe+a2rpneCYHEsRP2bL5t2QfIkHyrGejdk/WFEAgJcYzzGQDf40su5SHYlt0We7LX75Lx2DbARVPgI7tdPGpmwsBcQEXrhuMpKgk5oGmgJ19ausU2VeyNToKjY26tm0WbUDhxJPAczWZzk1TNailuSMLg2vOLabzvPBRxY+Hv0op6SYULgL1tBoLJAHcOfxJrPfor26z7RvLe9q9bi0J7K5CXKAcSVMzv7B51pvSBScPfH/ACrn+k1RY3FozznqMGVhNP5h3ehpkCNPSvetazOa50+2vfwuGz2FEs2QvvySNCBzJ0BOgMViaY3IDmUjeZkmTv1nUknj319H4jCrdRrdxQyMIYHiP1794rKPpJ6EJhcM99LpKhrai2yy0s4EBwROkndwpMfYeXcz/Z8lixOp1PnVjEZfE/CqnA3N/j8Klti00BO7hJ/KtFGYvLdca6Dxk9wn4VW4fGW+J0PMMB7xFTVxaRo6fzL+tBo4cDwdOffx3/PfUdcQVvs/eJ/CwAPvE+VNYjGSYTXv1jy01ppLZYmTvgeWv60Ujgku44DtNqZEd54QOffRt0Uxd+9h2e5qs9X2QSwMTrGpEZde+s7wOztZLFju1Mx4UWbB2vdwqMlvVr5CIOTx7f8ACsmDoYUTUp401uPim4y2EYfZw/4irO63Ps81oWydyGCLq/dAYlgTvJgbjRjj9uWtnYZ7t4qXPs2wR1jsfYUDhOpk7gCap/ob2Itq3fvAdkv1Vtoy5kT7+8zm7In9z1AfpJvMu0cbnDLma3kkEZkVAJXmJU6iho3TLvJaaCLot9IeOx20MPYXqktlybmRD7KqzkBnYn7sTpMiI47JXzB0A2o+Hvi5bbKwVgJAIMgaQ1a7s/6RX/xbSt3oSp9DIPrRk0thEmaIK5Qxh+neGbeLi+Kgj+kmrSz0gsPZuXkeVtjtaEGY0EEceFDZg3BP6VNs5bJw6n2oNzwmQPPf6c6y23edFD24zrLAEEgggqQROoInjvAPCrfpVjmuJduN7RJaPPd4AADwFDrYiV0O7SPf6fpStFI7MsbPS26Qv2aHmZaCO4Gcp8zXNrbZbEEAjKF3CZ1I3k+H586orJjMu4zoO4mpAFJoinaRfU2hKY04a/ZxCTmtOr6cYPaH8SyvnX0ZdurdsZ0MrctFlP7rISD6EV81XM1xktL7Vx1RZ3SzBRPGJIr6S2JssYfDWMPJYWra25PHKImOFNPhEX+owAXPhXc/f8+ldyDUcQSPjEd9NSOfvq1Ej6LQUDfS70dv4rDo9u6iW8OLt24jyAQFnOGAPaVQ2h/aNHVs6UI/S3tDq9mXlB7V4pZHeGOZ/wChXqMHTGnwfP2CQniR8de+rzBbOFRcFbA1ogw4GlaWzOxC4ERXLmDWJip86VHxDab6WwEfA4DrJjhoO/j8KtcPhhEFd3z+VR9qdG7ps2QCEYr1wzSJ6xRlIYeyQsjdvmqm3jMXhiOtBcfvywPhcGvqaboEKMPZCbyBy7/DnQ90uRX+0TMtyyVtneC2eXCrGuYCW8JnhTuxukNlc73i4uNJmMwgTCKV1UcNRU3YxzdXbclrhc4tyQCEBLZFUnUHUHuDRxpJNlIJb2UOxuk+OsIow2LuJaWQqjKygcsjhhx99QtubTv4u71uIuG7cCi3mKovZ7WgCKANWPCdauOlGxPq7fWLQHUu3bX9lidCP3Cd3I+NU9xlZS437/jrTiE3ortUYK45fC2sUrKoK3fu7mlTlMHcN3AUZWOlex7hi9s57Ej2rJ09EZD/AEms+uEdYRoNE/0r8+dLu2/cJ4UKQbZoPXbKYzax96wTuXEWWZR/GEEDxY1ZYm0LNjqFxFrEm64dmtEQEQQi+0ZJYlvIeNZPdWIPr67qW2DUuEADOSAoA3n5Ezy1pHBDKbDTbGEzqVGkiKEMHuIOhBgjwJn30WYLDCxZCE5iJJPeeQ5DcO4UKYxsuIuDgxDjwOs/zSPKkXYu1vY5ct6aaEbjXs8GuB5rl/dpQLJbEbZ+POHxNm/Abqri3IImQrAnTnG7kYNfUlhlZVZdVYAg8wRI91fK123rHdX0D9F21uv2bhz960OpfxtwoPmmU+dHJxZBrcyDaKhb10A+zccejEVFzDkfnzq06U2smLxKj/Mf4zVTrVETPohGrL/pyxJ/sdv7p69z4jq1U+QZ/wCatNtnkZrJPptxqviMNZG+0ju5/wD2smUelsn+IVHFvIM+AEwz1cWL5qnsLIFW1i3EeVXZAnC9Tuy8EcTiLVgD+8cA/hGrnyUMfKohGnfRd9EuGnGXHP3LR9WZR6xPvoN0Fcmh9JthDEWlyQtxJyTujih5AwPCPGso25Zfqr1sgq4VhB4EdqPnnW23byqpZiABqSd1Zx0xnHuFsG3h1AZWxN1ghuAAk27QJGYxxM5RM5ePKXQdx6me43Zti6cNkTK93KxKkgdXAZiV3Trv8au9jFTfxTjcbioDwhEVSB4MseQqgxd0Wk6y3KksLFk72W1bGpB/eIknk1EWwcNltINZMudDJLHMZ767l2dNaVQ30wuTg7v4rX/up+VAFldSs6Hhy7u+jXp3cy4YL+3cUegZ/iooNwq6sYJy79CQusSTuGtMhELu3Ic7509wArpu6TyER4bvfTeKEv5D4Vx1G9uzu/L1rjhdy5oRx193zNEWxMHkm4/94w05Kp5d54+lDZWZ7wYoxsv9khUTKLH8tJN7FcStjW1L5kKN7aD58KpekFjLkYb1MMe5t3vn+arxLcEO2/Tv9K5i9ntftXba+11b3mO8Ktpc4/qCr/FU09zRJAzbvabq7deR50xbOnlTwbSaY5MZuHtN4fnWv/QS/wDZMSP/AMj/AOG3+lY7c1M91aL9Bm0st/E4c7rltbq+Ns5WB8Vcfy0J/pJy5IPT3s4/ELEdsH1UGh6e+ir6TbUbQufvJbPuj8qFcvd76aL2Jvk1r62bSls+UKCSTuAAk+6si25tZsbiXxDCM0BRH3VGVc3fGp8aP+lF+cLfEx9k/wDpNZjgzpFVJE+woFWCCBUGw3rUsX4FIzqFm7Wu/RvstbODF1tHvdtmP7AJyjuES3nWbdE9lpfv/agm0kM4B9qTovnr5A1qfSPHxYVbRAa46Wl4QW0GnKYpZ8DwjbFLbOMYlpXDqSAASC5Hhu7zw3DWTWUfSXtEX8b1NoLksRYtqAMsg9uAN3bJ0/5PdW34eyLaKi+yoCjiYA48yd5POax7pHhFbauJfL1XVsoCqAA5KK3WGN7MWbyjjNLH5VbKaXNpIF+mFvq0w6KxCgN2RO8ZYb3kfJoefH3zBN68Y3TcfQfzaUUbV2c+KtYvFg9jDG1b3e1LQxH4SWY90UK2xwqkNkCbtisTtS88B7r3As5c5zRMSe1xpFnG3VDqrsocAOAYzcs3PefWuW1OvGvEa+lGxaPM5EEEnx1+NSsJte+i3FVhF1MjgohlZmASpK6wZHIcqYcUoV1jaRJxVznHkP0qRhds4hVyh9AAB2VJHCASulRLlJsrAnma7oBbMt8Hte+122huDVlnMqxHGez8yK1DoZg7d2/fs3CR1mHuoD+IAEeS6+tZb0cwvWXxO5RmPIwRHvj0rTuh19Ux1kke11ig8mZTB84y+dSlSZVW4szHG4VrT3bT6Nbd7bcsyEqY7pGndXEXs1oP0tdEXt3Hx1rt2nIN4DejQBn03oYE8iZ3HTP7Vwe6iGLGns8jFWvQfaxwmPs3CwRGYW7pbd1TkZp5QQpnhlqAaavAEEGuTDJGj/StbjGK37VpfcxFB3lUnEbZOIsYYuZeyr2GJ4hSroZ/C4HitRM/hXRVKiLJfTnaDfZ2Z0YZ27wDCg+YJ8hQ9aIFWPTpx16galbYnzZiPnwqNsvYxurJcjjoJ/OrSJUKW8K5dxkU7tPY72Uzg50B10gj31I6K4dbl8FhJQFl5SCsEjjHDvpKs6g36PWPq2HzPAY9u4SYAMaD+EQJ8ascQ126+HKDIiXEuEkrqAVaYJncDAidahtiFVSXjLqIPHTdrwimMDiThsGuYlm1WyrbyD7AM6wBrrrlAnWulV1exSNpbIsunW1mN3DdUT1lsvnCmAFcKQx5PK6dxbnVDfl3a47MWcrndjJgQJ15LuFJw6RJY5mOrMd5PEmuAdZetWRudu0f3FGZvCQCPMVllLXKkbIw0RthrtPYNjBYS6uHVgt29bZgzFxx3TuBgad/lWEbTtdXiLqcFYwO7ev9JFb3t/aofD3FKgTlgg7iGEVinTXCFMSLkHLdUEHhKwjegy+taUmnTMN7lQraml3N8jlTTGD6fCnCNd44fCiMeZtK8tJavE0BjzNSSYC+ApLnwr0x5D/aiAK+imHyo1w/fIA8BMnzPwoi2ex+s4eN/XWv9YqDat5EtryVR6CPjVj0f1xtjuYt/KrEe+Kz3bNOmomx41lyOGggqwIIkEEEQRxEV879M9hDB4ooki1cGe0d8DcUnjlPuK1stzEk7zQj9JeCF3BC4PbsFLk/uN2GB7oIb+GnrS0Z4uzMs+lNu3GmRc8ZpZo8FrtE7ZxHVMePW+4ose8H0qRlqpsXShidGj1G78/WrKO+mIS5JnTDZssLy7xAccwDoR3ide6n+jTRZHkOH5UrpZey2X74H9Qqo2ZtO3atgFpPIAk/p6mqsmEm2XLWHVBmYjKBpvNI6LbNNlCXjO8TBmANyzz1M+PdVBc28xiFULO4kkx5CB799XOF2+hAhLnovulhPlQWx1Dj4tWxN+5eP2OHKqqxOZyAQI4mQTHcvAGui+9251t324OVAZCKTw5md7cT4AAf2zfjEG9lm0+Uq0kKXCgEtpCuNRBEjzmlv114qylbYGodWlvIjeO7dUMt8dDVhS56hKbkVO6JWc1y9ebhFpfczQfNR60N377JbJaCQDuETy05xFFexsObViynELmb8bHM36eVJgjvY/xLqNFjtNCyROgOY94A3VRfS1hwcFYcD2LwURwV7b+gJVas8Xictt2JGimSSABpzO6m+lOMsXsFetC4jMbcrlObtpDrqsxqsa861ujCkzHp491Ol6jK26lzoaQoPFqRNNzXC1cEWza1K2Xa6y6g5sJ8B2j8Khg1a9HLiqzs2+ABpOhOvwFCTpDQpyVhdiLkQe+rHofdBxWp16tivjIn3UPXb4MQw9al7BJ+tWyogiSeUQZqC5Nc6aZpHXfnVhgsOLgCMJSIcHcQVykHTWRPkaHWvVZ3NvYbDra66+ttmWQCSTG4kqJhZ493dT5b2ox41zZhePwxsXrllgQ1t2Ttb4BIBPiIPnSSwNP9J8eL+NxF4GVe6xUkz2QYWDygCO6KhTIpykWcc86teu8aqCwiDXutPOuQrL/pi7FF5B9de4ge+hdXIqxv2sVcw7XmlrEgFvswJzARAhpkjhxmmdk7ExGJzdRbNzLAaCojNMe0RyPpTuSrkjpZGF/WpSY4xH61z/geI6k3+r+yWZfMhAhsh0zT7Wm7lXLexsSTZC2mJvLntgZSWX9rQ9kd7RQbj3DUuwS9EsaT1oIBQ5ZB1BOvA79Kk43ZGUm5heyeNonst+GfZPdu8NxH8RsjH4UorI1s3WCrrbYM+4DMCQD3EjjUzEbO2rbVnZbgVRLEdUSBzhZPu58qVyi+qGSkujO4XHC9etWyGEv21I1GXtEHTuo5OM11+daznZ2Cx+IP1myGciVNwG0DoNRBI4HlS9lNtHEhmsM9wKYJBtiCRP3o4V0dEb3DKU5coL+kd9msOF3ypI5qGBI9PhVXs7EmAMp79D+dVGJw+0luLZfrA90NlUm12gBLQZiQO+ajbUt47ChOuz2w05fYIMRPszzFdJqTSTQI6o70VN1Mrsv7LFfQxXJpDXGdpJLMx5aknuHEmrXGdF8ZaTrLmHcIAWJ0OUAScwBJXTnFM2lyxUm+CuU0kmrK10Zxht9aMPdyRMxrHMJ7RHgN2tRsHsq/dt3Ltu2zW7cl2BHZAGYyCZ3Amhqj3Dv2I01Y7OcKhPM/D5NR8Rsq+llb72ytp4CuYhpmIEzqAeHCas7XRTaBAK4e5G8apuOv7Vc5Rrk5J3wNsQ27TxmiToRbLO9wycoCKdd51Puj1oWwmzsZduPbRLjPbMOvZBUyRqGjlU/Z1raYa5ZtC5NsjrEHV9ktrrPEx7qG3VoZOXY0bray3pDj2fF3madGKAclTsiO6BPmatza2wCFy3pIYgZbR0UgE7uGYetVWL6O443PtLFw3LpYicssQJaIMaDWipx7oDUuxVXrkmlZtNfdU9+juNDqhw90OwZlWBJCxJHOJHrTOO2LirK57ti7bWfaZSFk7pO4V2qPFoXS10IjN88adp7G7HxVpc92xdRQQMzIwUToJMRyqD1pplT4OtrkMMH/AOQ3u7ED/Vaq9+jQ9VhrZA1v3rsmCYFtNJI3ajjzPOhDZPSVLWEbC3MN11trnWMTdKAmVgdldIyjjT+A6aXLC2Usp1dtGZnQFT1mZ8+UM1ubYGo0kwfOsk8M5RlFLltmiOSKkn5BXs7BFrG1cJvK3LrIOQuKLiADlmWp/WrhreLuW4LYWxbw6TrHV2g4nmC7ieeWgzDdOimKvYgYcfbIiunWH2kiGzZP2RERxqvwfS27bvYi4US5bxLFrlp5KkEnQMIggGJ8JGgpPAyO78n9drG8aCqvP+6Cfo2XOz+svMz9Zi7TIWJJkXrayJ4lhc3d/fV/tm12sc1loxH1dQ2f2Bby3CCsb2MNqd2nAms92t0ue8bA6pbVmw6OtpSRJXdLEbokCBxO861LvdNy9685wwIvWRZdA7bgW7QYLI0aKMsM27/OV/SOjlglX5wws6CW2t4bCJHYe3eus0EgN1iZAW4ShbQ74qr6FYZbdnadq5ORXdGjflCupieMbqHsH0yuWzh8iEW7CFDbztleZ1fTeCSR5ea7XTIqcUfq6xiSS3bYZZQp2TGu8nziulgm9W3Nfz7HRywVeXt7hbiUJxeyntkfVsjiyNcwBsgy075XIPIzvoV+kMW+tbLiHuXOtOeyc2W32d6g6GdNRUax0tdWwbNaBOERkXtMAwKZAWEGDAEkb4pnbPSRL9xLowtpHDl2Mu2do7OY6GBvgHWmx4pxmn2Xl3Ys8kZRa7v+i26L9HLmHx+E6/J2jd7IbMVuJbLZW00ZSVOkidJkVLTGXjte5h7txjauXCGtkyjIB1ttcp0Ewg03yRxob2r0oe9ft4gILd1DmzBmYTvgKxhEnMcoH3mkman7W6YddlujC20vqU+3lmjKwYZV0A1A3loBI400seSUrfVV6PuKpRSpd79Qks7Vv39tdWrstqwXBUEgZVWCWH3izkDXmOVW+w1tq9+2AAMVfxrDdBW0yWmAHI5rhjkDQjd+kN4ZreFtWr9wANdEkmNJy5QTHDMxA03xVXY6XMjYNlt/+FDgy5PWdZ7ZJy9kkyeOpqMvh5yVVW1f86/9oqs0Iu7vf8+wZ9M7Cts2/aQCMI1lAfw27UmOGlxh5Gri5csLcwXWuy3IK2BLBWYoinPl0P3YkjfxrObXTBurxlt7Of607Me3BTMIAAyGYGX0FWN36QFY2mbBIz2f7tmut2TAEwFE7h6aRQl8PkqvX7r3Cs8bb9Ps/Yv9mWLmHxN+7ci5cvYy3aJRTAQrnmNYADAa7so1quxLPb26qqzBbpRyoJAaLRXtDjBB386oL3Te+QuWbb9a124ysPtM0dnLl7CgAAanTnSsd0yFzG2cZ1AVrQIy9YYYQ2XXJoRmPjpup1hnbbXKr2EeaDSS7pk7aW1Lw2wtsXbgT6zZXKHYLBNuRExB0kcYq7OJc9IChdiiJKqWOVZwyklVmBJPCgTFbdD44Yzq4i4lzq8+8pl0z5dASvKrFel/9vbGixLFMpTrJE5BbzBurmMoGkb+PCmlhdbL9tfXYEcqvn91/QLtiWAu1JGLGILfW5tyfsdVMQWMHWNAB2Kd6QWx9Q2h9Wbrs168b2cx1ZzBriqCPuxoO+aFMP01tW8QMQmDS2ct0MFuau1wqSzOU4QdI41FPSsGzjLPVsBirr3QwcSuYgsp7PaGgHDjSeBNyT9O3RjeLHS16/wFf0k2WNvMMUltBYWcOX1ukXMwK2yYMGNYnsGsuj5+RRV0p6UWMYn/AIYreVVRLhuTlUNmIygASdde+hX1rR8NFxhUiOWSlK0HfRy8V2eM1xEtf28OGZVzk2VFsBWILnOdI3T31NP/AJhgR17MepUm1DRanCe0pmCW3wNdKA7+KZrSWTGRGdxprLhQ0n+ERpVk3SS8blm7ksi5aXKGCGWHV9UA/a7ULu3Ujwu275v78DLIqS9BrpiZxRacwa3ZKvxdeqQC4Z1BaJIO7drvKtoWy2DwCjezYlR4m4gHvqBjMQ10oWjsolsQI7KDKs8zHGpuG2zdS3athLTCzc6y2zW8zA5xcIzT7JIEjiKtTUYpdPYldtstvpBQN1LqCBbN3Dbo/umBT1VjHhTHQW9k+tObvUBUsk3O1oBiLZI7AJMjs+eulVeN2zfvW+ru3GuDP1gLksQcpWFJPZWDuHIVFsYpkS6ixluqqvprCuLgjl2lFKoPRpYzl82oMcNbL4TEZEdrWJOOuyEYgG2bb2sxAgHsXAJ51UW9o3WwuFVrtxlOKZSC7EFVFgqpE6hSTA4VAw+2r6C0EeBaDBVHskMxY513PJY7+FRExbhLaCMttzcXQe0coMniOwunjQWN/f3/AMOcw925cDXRDG5ls7WGdpDZgrkpBJ7KgqAZ15CqRMNOysmXXKcXmjit/wCrRP4CdOVVH/Gr5JMjX6xPZH/3Ay3fUbuVOJt/Ei31Qc9V1Rs9X9zKZ1ybs+pObfNBY5JJefuHWm9yjijXBYgJsrtXQismLUWyxl3L2SsJubLDa8J76FUulVdcqnPl1IllynN2TwkxPhSruJd7Vu0YyWzcK6a/aQWk8fZEVScdVeokXQbY+7G0tcS8Jh7/AAc/V/7KT2ASAf2oUihPpkkY3E7tbhYRxDDOp4b1IPiTTmM23cuXDcKW1c27ltmVSCwdOqJaWPaC6CIioW0sW9+4125GZomBA0UIIHgBS44OLTfahpStV5hYUY7VNxVLtaw9u8qgEksuDtlAAN5zlKH+mOGyY3EqBANwsB3OBcH+qnb/AEjvNJC20c2hZZ0Uq5UdXBLZvaAtqJ5FudQNoY17zBrkFlRLc8SEGUFid7QNTxroRalflQJNNV5hNiV/sRxXF8JZwvi4um23n1dkeRpWFxDJj9nZGKh8Pg1eOKlRIPcYocubTunDrhZHVLcN0CNc0Eb+Wp0pQ2rd62xd7OewtpU00i37OYTqee6l8N7/AF/wOpdPIu+i+3sSz4stdYkYa9dkx7dtQEbdvApG09q3sImHTDObYu2Uv3LqgB7ruSWzNHsqRlC7tNaoMBjHtdZkj7S29ppE9l98cjpvqfgNtvbti09qziLSklFvJmyFtTkYEEAnUjUd1F497pehyntQTbLXO1vEjJYvXsHii7QFQPbYKL0BYWRqSBwMCo3SFRO1TCn7PAkMAIaTb7axuD+14NVDd27ea47nJ27LYcKFyolphGW2oPZjhv75pGJ2xcdbykLF23YttAM5bAUJGuhOUTz7qWOOSd/nNhc1VFx0pwqrgsOoAD4c27dyN837IvmT+IEe6hCDRBtLpPiMQl23dIZLjKcsQLeVswFvXQcNZ0ql6r50quNOKpiTpu0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7414" name="Picture 6" descr="http://4.bp.blogspot.com/_NtlrdquX4w8/TGOhGCjWiII/AAAAAAAAHBw/PpBiyXBDuVI/s1600/propaganda%255B1%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952750" cy="4333875"/>
          </a:xfrm>
          <a:prstGeom prst="rect">
            <a:avLst/>
          </a:prstGeom>
          <a:noFill/>
        </p:spPr>
      </p:pic>
      <p:pic>
        <p:nvPicPr>
          <p:cNvPr id="7" name="Picture 2" descr="http://img128.imageshack.us/img128/4176/fascistaxi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2627784" cy="3779005"/>
          </a:xfrm>
          <a:prstGeom prst="rect">
            <a:avLst/>
          </a:prstGeom>
          <a:noFill/>
        </p:spPr>
      </p:pic>
      <p:pic>
        <p:nvPicPr>
          <p:cNvPr id="17416" name="Picture 8" descr="http://img683.imageshack.us/img683/6892/italiavencercomoelduce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52449"/>
            <a:ext cx="4381500" cy="6305551"/>
          </a:xfrm>
          <a:prstGeom prst="rect">
            <a:avLst/>
          </a:prstGeom>
          <a:noFill/>
        </p:spPr>
      </p:pic>
      <p:pic>
        <p:nvPicPr>
          <p:cNvPr id="17418" name="Picture 10" descr="http://ilras.altervista.org/images/Sezione_immagini/locandine_e_propaganda/Fascismo-locandina23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772816"/>
            <a:ext cx="3381375" cy="4848225"/>
          </a:xfrm>
          <a:prstGeom prst="rect">
            <a:avLst/>
          </a:prstGeom>
          <a:noFill/>
        </p:spPr>
      </p:pic>
      <p:pic>
        <p:nvPicPr>
          <p:cNvPr id="17420" name="Picture 12" descr="http://novecentoinrete.files.wordpress.com/2011/04/50274_51870017890_1944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284984"/>
            <a:ext cx="1905000" cy="2762251"/>
          </a:xfrm>
          <a:prstGeom prst="rect">
            <a:avLst/>
          </a:prstGeom>
          <a:noFill/>
        </p:spPr>
      </p:pic>
      <p:pic>
        <p:nvPicPr>
          <p:cNvPr id="17422" name="Picture 14" descr="http://www.mentecritica.net/wp-content/uploads/2009/02/bengas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0"/>
            <a:ext cx="3657600" cy="542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_3ewXw2dglI/UEOj5Yy_wRI/AAAAAAAAAD4/icI9S3Gm8-k/s1600/600naz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619499"/>
            <a:ext cx="5076056" cy="323850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456422"/>
          </a:xfrm>
        </p:spPr>
        <p:txBody>
          <a:bodyPr/>
          <a:lstStyle/>
          <a:p>
            <a:pPr algn="ctr"/>
            <a:r>
              <a:rPr lang="es-MX" dirty="0" smtClean="0"/>
              <a:t>Nacional- socialismo o nazismo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7772400" cy="4074245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Movimiento liderado por Hitler, promulgo la creación de un Estado Totalitario. Estaba en contra de:</a:t>
            </a:r>
          </a:p>
          <a:p>
            <a:pPr algn="l">
              <a:buFont typeface="Wingdings" pitchFamily="2" charset="2"/>
              <a:buChar char="v"/>
            </a:pPr>
            <a:r>
              <a:rPr lang="es-MX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 COMUNISMO</a:t>
            </a:r>
          </a:p>
          <a:p>
            <a:pPr algn="l">
              <a:buFont typeface="Wingdings" pitchFamily="2" charset="2"/>
              <a:buChar char="v"/>
            </a:pPr>
            <a:r>
              <a:rPr lang="es-MX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LOS JUDÍOS</a:t>
            </a:r>
          </a:p>
          <a:p>
            <a:pPr algn="l">
              <a:buFont typeface="Wingdings" pitchFamily="2" charset="2"/>
              <a:buChar char="v"/>
            </a:pPr>
            <a:r>
              <a:rPr lang="es-MX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DEMÓCRATAS </a:t>
            </a:r>
          </a:p>
          <a:p>
            <a:pPr algn="l">
              <a:buFont typeface="Wingdings" pitchFamily="2" charset="2"/>
              <a:buChar char="v"/>
            </a:pPr>
            <a:r>
              <a:rPr lang="es-MX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CUALQUIER OPOSITOR</a:t>
            </a:r>
          </a:p>
          <a:p>
            <a:endParaRPr lang="es-MX" dirty="0" smtClean="0"/>
          </a:p>
          <a:p>
            <a:pPr>
              <a:buFont typeface="Arial" pitchFamily="34" charset="0"/>
              <a:buChar char="•"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76672"/>
            <a:ext cx="5760640" cy="1944216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HITLER Y SU IDEOLOGÍA FASCISTA QUE SE CONVIRTIÓ EN UNA FORMA DE GOBIERNO HIZO LO SIGUIENTE</a:t>
            </a:r>
            <a:endParaRPr lang="es-MX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420888"/>
            <a:ext cx="7772400" cy="4176463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Abolió la constitución alemana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Prohibió las huelgas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Prohibió todos los partidos políticos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Nombro una policía estatal llamada la GESTAPO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Persiguió y exterminó a los judíos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Reactivó la producción de armamento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Conformó un ejército numeroso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Otorgó parcelas a los campesinos sin tierras para volverlos adictos al régimen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Promovió la formación de monopolios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Hizo grandes obras públicas para frenar el desempleo</a:t>
            </a:r>
          </a:p>
          <a:p>
            <a:pPr algn="l">
              <a:buFont typeface="Wingdings" pitchFamily="2" charset="2"/>
              <a:buChar char="v"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Promovió la industria automotriz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6" name="AutoShape 2" descr="data:image/jpeg;base64,/9j/4AAQSkZJRgABAQAAAQABAAD/2wCEAAkGBxQSEhUUEhQVFhQXGBwVFxgYFxcaHRgXGh0cHBccHRgaHCggHBolHBwVITEiJSkrLi4uGh8zODMsNygtLisBCgoKBQUFDgUFDisZExkrKysrKysrKysrKysrKysrKysrKysrKysrKysrKysrKysrKysrKysrKysrKysrKysrK//AABEIAMIBAwMBIgACEQEDEQH/xAAcAAACAgMBAQAAAAAAAAAAAAAEBQMGAAIHAQj/xABBEAACAQIEAwUGAwYEBgMBAAABAgMAEQQFEiEGMUETIlFhcQcygZGhsRRCwSNSYnKS8DNjotEkQ4Ky4fE0U3MV/8QAFAEBAAAAAAAAAAAAAAAAAAAAAP/EABQRAQAAAAAAAAAAAAAAAAAAAAD/2gAMAwEAAhEDEQA/ALrjHvelshorHbUuZ6DHqFnr2R6HY0G5l3rTXUWrevS9BIGrNVzQ5kreE77UDbAm2+9MROT1qLK8A3M7CmK4UXO1AkxMtCpCzHuirJJgdXS1eJlenlQAYbJ+rXJ8qzMMqIF1W3lT6JtNrjapMQ4agp+EwTObcqM//gnqadxRhTepMVNtQVTGZWyEeFBphSz2WrBjJC21ARtoINqB5lmH0J50wV9qRy5vttQc2aueRoLI2OUGluLza7bXApI+JJ3rFnoHOFxzXN6JXMG86UQteiUB6UDgYsAXJpZi85J2WtJSSLGlcoN6CeLGd7c+tSrjN9qUsCDUPab0DuTEXqIm1LVxW/eogSig2lk2NRRy1km9RsLW+VAUs4/sVlQodqygY4xrbUvO5phjzf50sc0Gj1DI1EsRQ0g3tQQlq8NTrhr714YgKAcLTHKMMWcW5eP/ALoIRljtRWa8QR5fh2cshmt3EuLlum3O1Bc9OkW5VuthXJck9rYtbGpc9GjAA/pJ/WugcN8S4bGreCS5HNG2YfA9KCyREeFe66H7S1a6jQSyNQUhtUrUJMDeglElC4zFWqahcSm1ADJiCaHeepJB4VAy0A0slahzW7pUdrUHrSG9ZHJf/etTvQuaYYyQSIG0l1KX8NW2w9L0C/MfaLBD3YFadxtf3U8+8bsfgLHoar0ntKx1zpaJB0URA2+L3NP8s4DwwF2VpNt9T2BPkFIqXOeBcLosgeJudwSw/pa9x6UCCL2iZh7xaIjziW3zWx+tPMp9o0b7YqPsyfzx3Zb9br7y/DVXPM5ymTDPpYgg+6w91x+h8jQSyC2/Og7ydLgOjK6HcMpDA+hG1DSrvXI+H8+kwrEoe4x76X26HUOgba1/Db06tBiO0jjkHJ0V/TUAaCVj4isBFqEklsP7/wBq0imoDHl32qRKGiNzRoW3hQequ3/isrBtXtAyxS86WyR+lOMQlLXWgE7InYVPFg/GjMIPKp44rnegFkwu1ajBAAk7DrTgoBzql5/inxk4wUZ0xr3sS689PRAfE9aBTjpp8drhwAURDuviGJAJ6hLc/WmnDvs5w0St+IAxEjjdnGw/lHT151aMBhEjRUjUKiiwAFgBR0aUCrh7hHC4MP2Ud9fPUdRt4AnpVa4j4YTASjH4UldLAvGNl0k9+3ht08q6CooLifDh8JMDv+zb7UDHDSh0VhyYA/OpXcAUp4RYtgoCeehftR8woNWkvWtag2ra9B5Q07US1BT86AJxUJFFvHUapQQmLaoXgo1hWdKBd2NIs7zxIZlgtd2UFetna9rj0t/VVsCiqHLkSpmM+IxEiWBDwK0iAlioIJBNwE6A8yB4bgjxnEuNWUwFAHU2KhQW/q8OVOsK2OlKa43Vf5lYfNDt8vjTqOLDTOQbdsRdZBpOoA77+d/7tR07vCmhQGJHMXoE2bZajJpmsbfeuZ47B9mx326Vd84nKk6zv4f38aSZdLoeWbtVR44mZWYA964ACjxN7X9KCuYnDyAamR1B6lWAv6kV0z2fYntcCqnnG7R/DZ1+Fmt8KquKysR4TtZklSd1dnLtu99Cx2H7uptQvvcHewp37I5SUxMfQFHH/UGU/wDaKCzTR86hAsd6ZzwVAIhQZh5BRO9Qwwi/KixHQea69rYJ61lA5loCaO5pniZUU2eSNT4M6r9Ca0WEE90q3owP60AuHWwo3DgVF+HYflP9+leF7c9h50HmZTCON3/dUn6VW+FMGY4DM/vykyueu/IfAWpvncgfDyKrXJXYDrRMECth1S4B0AW8DQJUkWdx2zuqt7kaFl28XZevlemmXv2UjRMxKAalLG9h6nc0Pg8jnErNLGEjAHuvr128vy15lEImkbFSRkMx7KJHNu6pO5B5XNzv0oHkePjvzPrpa3ztWvEsoGDmIO3Ztv8ACmOH7w3ABGxHSq5x1MIMJIv5ZAUAHRiNqAvhuTs8HAoF27Ndvh18qIjnLGxZGBFwU5UBwhhmfAR6zdmTr4eFMMDlwi/dHQBRYAeQoJLb16RUrCtRQR2qGZKKcVA63oAyKwx0V2NbGKgBaKoChpnJGAKGK0ECxVzH2w4BBiInAszxd7bZtLEAg+IG3yrrIHKqp7VsrEuGgfRqMcwBt72hwdQvzsSq0HOeA5cPHNIZ3IAWyAeJPeY28AB8zXS8WtkBj7wbcG+9q34ZvFD+0MUYtsgC3UeBCi1VrO+KYVYqgNr9OXnQKeIGCsdRuTSjKM0SCUySRmRSLWDWI3BuD8KHzHMDM/lUZTTe/hag8zzOO2FlQRpe/NmZrX06nYkm1zYctybXroXsmylo8LJOy27Zho53MaXAPoWLfKqr7POG0x2JKzX7KJe0cA21bgKniAdyfJSOt67TOoACqAFAAUAWAA2AA8LUCnELvQwSjZhc1BQaxiiIlvYVGOW1EYdaCcRmsrYKfOsoFPHHAcWOvKh7PE7AMSSjAdGXpt+Yb7DnXKmyDHYPFR4fV2MspsjdsBGQObFgdlG53F/K+1fQLNvSbiXh3D4+MJiEvpuUdTZkJ52NiLctiCNhttQcyzTj3FYVjhsPMkix91ptIYyv+ZtzsL3AHpSqf2h45yCZBt4KN/vVoxnsgTnFi3Hk8Yb6qy/aq7mXszxsZvGI515XRwp+KyW+hNBKPaJMFtpVm53YC303phw17R5mxKfiuzWBQWbQtiSBZQCWP5ivwBpFhvZ/mDsAYVjH7zyR2H9LE/IU1xHstxSQmRZIpJAd4luAV62d7Ate21h69KDrOU8WxTkaGGo8lJFz47VQeIc//EYqV1buqezQg9E2uPVtRqlQ4mfAK4kw7xSNsryIykC3JSRY777HpSnB5gU2DGg6hgeJMVHskxt4MA3/AHA0TnWdti4uynKLuGDKN7jyvaufQZ+TswsPFedO8vkic92QMfC9j8jQdFyTijDxxpE2vugC4AI9edxTrDZvBKQElXVz0m6nz2a3lXL2YjYC3rUMLEsxJ8F/U2/0/Kg69KhrZI65vgs6mjB0yMqjoTcfI7CrRk3FGoAYgBf4lv8AVf1HyoH7pUenxouMKwBVlIbcEG96jeKgjK1oRU4TatWWgFdaiKUW6VATQaRrvQ/FeEeTBzCIapVXtIx4sh1ADzO4+NFBd6OQ7UHzRLmkknvMd+Y5VFHYXLWv68q7ZxpwBh8Ukk0f7HEbHWpsjnl315eZYWO3WlXs94OwKyyiRhisTFpbvL3EDXsRGSQWuDub22tagpPCfB2JxrB0jKw8+0e6q38vVvUAirzF7MY+ckrE+CKB8LsT9q6LisSsa6nYKo6nb0A8aouf8QyS3SElI/G/eb/YeVAPk+HwWVzSftj+0Cq+pg2gqSQToTbcm96tGI8RYjmPA+h6iuaS4MnYDc7cv7uaccJcQhR+GmOybJJbur/lseW3IeAFjbagssgod6YAKwurKR4hgR8xQ8kQ/eW/hcUA61PAajaAg1LGKAwGsrXUKygbON60NSNzNQPQRs1Rs9eu1RgUEiCq3x8J3wxjwpIkZgCb2sLjr9KsYc22rmvtFz6VR2MYK2IdnvztuAKC28V8Ky4/BRQdsEkjKyEkFlZgrLY23G7c7H0rivEHD2IwT6cREUv7rjdG/lcbE+XPyFd54Pzr8ThY5LEEixv4jY06xMKSoUkVXRtmVgCCPMGg+WVkNExSiuo8T+yJWu+Ak0nn2MhJX0WTmOuzX9RXLczy2XDSGLERtHIN9LbbdCDyYc9xcbUDbCZ08Y/xGI5WJv8Ae9OcFm66QDsbXJG9ydyd/OqMKkWQsdupsBQdB/HqVsGFibk36CiYcx5dao0pMdlNweoo6PFG23ha9BdcPmpBFiQfeBHMG+3xprknGWJZhJiJFZOsaoo7t9zfmWtc8xVCw2JAPPkNvWisvxhtYkBQT4b0HXMHxZh5H7Mlo+qs+kKw/mBsPjTkEGxBBB3BG4PxriJe2Hc6ibA6d+Q3sPt8qM4c4plwiKsbAoRfQ24uR08D6W5UHYnXahJVqkQe0Mq6doQyNcsoQalUcyCLDbzp9NxbhdIYM5JJAXQQSRuee3xoHiJRKptVPx/Goij1mNU/mbVtfbYW5i3Xaphn0s0QZlEVxcgXBPhe+49KAziXELJeAOwYAMdBa+9/esOWw69TSjIcHhsuVpI9UuKkuGJO0aFrhOl+QJO7E8yNgIkaxJXYkAE+NiT92NRyx0GuNxkk7AyG/gOgB8BUf4U9AagxujSUe/eFtK6tRHkF73x+tRY3hrCuLGLbxDyfXvUEN+3YqhIhU6Xcf8xhzVSOSjqw9B1ol8IoAUAADYACwAHl0FFYaBUQIgsqjSAOgFC5nLpFge8Tb50CvFqmoKACSOZHTrQs0SkE2Hj02HTnUEGI1u5XlfQP5V5/6vtQWZudWgbkm5Pn/e1BNFm0sbfsZWUDfSCSpPoe79KvvCOejFxEsAJYzpcDz91gPA7j1HpXP0woRPE9Sak4NzLsMapJskhML35d4Arf0YD5mg6ufK1ZXrR+X9/KsoHsy71C67UXOtQMaBbILV5REwocLegDzjOIsLE0kjKLC4FxcnwA8a4zxLxGuLJk0lXbu6b3GkUfx/kM64os7a1kPcN/d8j4UmGSgISzDV4daDp3swzqOXDiEbSR7FT1HQjxq9qa+b8Fg5xIDhxJrvsUvsfUbV9A8PvL2Efb/wCLpGq3j1oG0Zqg+09VkZEkUMNgL9NTAbHmDz3FX2OuZ8ZuWxmn+OIf6r0A3EPsgGkvgprm2rspbX9FkH0DDpzrmkkMuHYhlKPuBceGxseR9RXcvaU8seHSSFipUi9vA1QsrzWSZo4p8KuIhZhclfdvsSDbY+hHrQUAPdtz150WmJtyvb9K7ivs0yw7/h2F+nbS7fNq5t7SODBl8iPCWbDy3CljdkcblSbDYixU89mHSgr8c+3rREWK2tSqOTatw9v1oGiz32vt4UT2ilVC7MPuP/VJhNU0WItzoGckwMZbrZkI8CVJ+RKin2SqXYuxuiW+fvAfW58gKr2Awcc0gDzLAlixYgsduSqg3ZzyAq1S9yFEjHcC77g38TcbE9T08NqCTIsIuMxBklO0ZvHEdtVj/ib81B8OtWPHzqpBZrLfSvMlm6gKN2PkL1zOHGLDiC0pYlASrK3eDWumk+BO3hYm96c8IyS4idsViA5YgrBdSEC37+gnY22XbzvzoHuOz2RTphwOIkbxYCNfmbn52orD4bEuNWJYJf8A5MOwH88puxPL3NI8zTLtyATYXt/fLekMOPxko3w8UC/5js7G/XSlrfE0DaKPTsiBQedrb+vUn1rcjxv9KVPjJ4lJaOMgbhkDuBbfvxXDFOndYnfl1AGFzjFSBicPGASX95otjyshEjC+57x+AoHk+JC1VM1zAjW5/KLLfa7NsDY9LBqImzOJ3CTOIP5+Rt+6/u+HMg+VVLO8xWR5ih/ZqezTzUC1/O51N8aBvkgCQK7WuQX38ybH471vl2HMrlm93wrbL8tvEmohbgFrnpayqB5KB9aPxBIUJEBbrYi5oBMzm6A7DwNV6Rrb7+8p+HI02mYfum/W/wBa0zPA/stQA3v5ct6DqOR5qs0EcjGzFbNv+Ze631BrKoOGNlXSTa1xy67/AK1lB3HE0G1HTrzoS29BAy0pzLOYsOwEhsTyp80dVfi7CrYEgE0FJ4ukTESAxynpYdBQ+XcGSSkFXQqeZvuPhSrMMPJJKdAAC/WrJkmCay3ZlPWx50Fw4ayZcKhVe9c3JpwjVDAlgKmFBKr1z3iffHxjxljHyN6vlq53nT3zCMf5q/QUF048zrDwYZlnbd1KovMk26VTPZVnMV3hdu8d0Vuu29qce014Ww+mQXl/5e296rHswgw6ytrF5vyX6Cg60zeFaYqJJUMcyLIh5q4DA+Gx6+dQNJvW6y0FJ4n9mGGeNmwQaKYXZYy5ZH/h71ypPQg2v5cuOMCDYggjYgixBGxBHQg19OvLVa4h4JwmNJdlaOY7mSM2LH+JTdW9bA+dBwcGtg9X7NfZPOoJw80cv8LAxN8DdlPxIqmZnkOKw9+2glQDmxUlf6xdfrQNuDMP2s5DAFVXWRbmbjT9ftV0bL0L6iq2Ju3TvDra27HlfyqmcDsQZWU/lVfizbf71esOA1hfagqObZdHisS8cbaJDPGnloMRvZNr6Sg5fv8ATarvlWUth41R5TJ2YKxC2kIjWvtc3Y2W58vWqDxThTh8UZ4XX3wbA3ZJCAxuD+U72P8A4q+ZXnC4mJXBANhqHUHrt4Eg2oCHkuQPifh/5t8qKwsBldUW12Nuu3Uk+Vt6WiUKSfE7fD+zQ8ubywnXC2ltxfSptcb2DCx2+9A5zHDGF0jZHZ2EjOYyrBFTTpOi2ol9VgLg7Xta9qlmWLZdWpWViSSGFiByFx6AGteKc2XENI8pWdSiKEkidSNOsMdS91ZGZveU8rDe26rM8zErs2jQvdVVH5URVRBt/Co+tADjiHHe3Fr+ewJ+fOkBiKsEPVl38RenrtcH4D9T9AaBij7SZF/i+g3oLAr377Ha23x6nz+21BaXkYhB6m52HrTR4L2HICtJnCRttpUDp1oIYMtxLgmCKScLsWC92/UBmsCfS9MYIJGiKSK0bjYxupVgOV7MNx5irQc5nftsuj0YTFIivgmQgpPCBcAFxbUwB3Ft79VN1PCgikhP4rMhJiZiFSKU/tIZgWUrdmJsSbWACnumgTZdNaNQeY2+RtXtKcS7o7q2zBmBHnc3ryg+ksQtClKNxZsCbVWU4tgDaZe4emrrQJuJeI5sK5bulBVfx/FEmKQMse3WtuOsxjml0r3k23+9QZWI1WycvCgVYPE6GOtCL+XSnmW5hGXUXt67UQsK8yAaWZ1CqxMQBfeg6HCykbEGiEjrlvAsMrSDWzWvcC5rrcSWFBCY65vj1vmEQ/zvsNq6moBB3Fci4jzQYbFpMV1BJCbcr7WoG3tMZwFUILfvbbUg4GkYYjeMNtu3hUPFHEkeNGtdaLy7M2+4rzgM3xG0ukW90/moOnyNWgkrySoyLUEzSViy1CzVHqoDO3r1cQfnQeqtTJQIuK4IlZBHHGjyXZ9ChdQTe7WAva9t/EUPlwo7iQbxna5Uj6jb61rgMukDANG6gnvGwGkeNmIv05eNBpj+H8PMJC0Y7SRdJfe4/dYA7ahtv5VzjKJvwk7pOShF01WYgWPPSOatzuB4eddbTKpACdai29zf9KrXEPDqYso0khUoCO4B3lPS55WI8OpoF+P7VlU3trUSRtuNSOLo1iDcH0WkGPzrEIezkEZNr3seV+bWPLarO8EaPcLYlQrEfm02CE+YFx5i1+QqDEZThpTrftA2nT3X0gr4Gw5b0FOwubO5CPYgkG9t9twLcudvlRMswOwFvkT/AKeVPU4ZwoYMnajSQffB5W8RXuMymMX1FipGw2Jub7bjyoK3I5Xmd+f+x+9QYKUxyhvAH6i1M2ysGwRluW520i3ifO9ERZIgsJJNXkvdHmNR+21B5Hmanma1mzCM3BYeYvUmMyaHT/hm37wkf7E2oLFyxyn9ot7WUMDYgDlv1+NBaMtx2Dx8MWCx7aezNsPiUKgqv/1MxBAXkASLbC9rXKrE5dl4xv4XDtMCyGJWm7rRYtWvG1wQGRiAhBG17jyRthUUExyFhzCMvPyNuvmLfrTrI+JsThEPYFDGfeSSMMUP8ws9vA3ttuOpBVm5aWZpL6C1iynmr2HaD+rVWVrmGMeeRpZd3Y3Nth4Cw8AABWUH1RM62O45VxniLCCfEkawApPI+dNZ55zMQL9ny5mosZkiE3FwTQex4QBQCAdretDth1TvKvPatocK0YNmJ2Nr0qyHFvIXV77Nt02oG6j4Cl+bwF4yB1pkVpRnmaLAFDcyaCXhaKeNwSBoA51cMs4sjkkMShiQbXsbX9aSJjUEHd2uN/jXnAuBVXJU3vvQVL2g5pKuPkEcroAqiysQL+gpVxKT2MNySSCxJ5k1FxtKTj5yf37fIAVnEsoKQgEbJvQI0kI5GrJwJY4pSwYnpbp6+VVk1bfZ2JO37lrfmv4eVB1SQ2rQtW0x33qFmoPXNRE1tetTQeX2rUG9YzV4i3NAq4ulYRxiNdcp1BF8rC5J2AUbXN/CvOHcOyQqzzPK+5a7OQvkgbmByv1oTiCSWWcxq4ghjAVpDzZzZiEFx0K7nbahA0EkYI1aU7t+00nbqbfe9BaMfmFk0jrt1G3M0jxM+29LImjW5jcMD1D67W6XvQuJxd72t8jQbzz78+tRhwetK3xfOomxfnQPZ8wVBbn5eNKcbj2lljHIbm3p4/OgDLc1tDIA+roEP3FBPPi9O3pRMcwddjZqQSTkknxrxcSVN1NqA/MMY3u3Nuu9L9daSTliS3M1GWoCFe3KjHzIMAAulrWYg7MOXK21KxUsQoCBfoNqymGGyeWRQ6KxU8iAemx+oNZQdcxKzxEnSDv/AHzqJMQXG62NWDHuD+Yb+YpRNH4UC8260rSMayy7frTPHbKTQOAXuX8aCRE353pXxBlIm0tfdaakWNayG9hQQ4juwgNYdKX4gfhY+0jZg1rCxrbiKa2hfEitcynuFUqbbchQU+fK5pQZmUkEksefxND5iUYjRyAtVnzbiVRGYYhYHYmquXUsDb7b0AZQ1ZuAlX8QNTlT08zSmd9TagAAeg5CrBwF/wDKF49V+v7tB0uQb1C7UbiEtS6Sg9DVrI9aE1oRQbXonDJuPCh4louUhI2Ym21h/M2ygfE0HN80xIM0s2NUlSx7KENpvY2DOBuBpA22v9xsVGmkTy4F1jPuANpQ+Hc5gefWicblMsMjzRIkxLXAddbIN+QY2Y7je1xakuIixU7XkWVj4vcW/qoBhmTC+wF97CvJMyY7UVNw+6rfUpIFyN+Q8+v0pPQSma9Z2lRAVhFBv2lavKfnXhFeWoNb1lbWrLUGle2rYinWC4QxstiuHdVP5pLRj/WQbegNAkFNuHsmlxkyxQi5O7N0RerN5fc7VbMq9mDGxxOIVR+7ENR/rewH9JrpHD2TwYSPs4FsObMd2Y+LN1+w6UBmV4CPDxJDGO4i6RfmfEnzJufjWUSW/u9ZQce4+zOTt2QEqF22NqrEWdzp7sj/ADp1x0tsS/rVZK0D/D8STONMhuDVzwRvGtieV6qs2VqqQ9Cdz/fzqzQCygDkBQbyk+IoeWd9rKCfI17O9CO5BuKBLnWYntl1IRp5imsPFMRuDGw9QKrmfkl70uWQ+JoHebxwzzKY2ClveFqVZjghG5AYNbra30pxwlADiY2apOLY0bEva1vKgrgewtamOVZzLhnEkdgetxzreDCArqJFh061pmkabaaDpGT8Ux4iHtJCFYbML9aPNm3HLmK51lUKrg5XsCb/AGroPDM3bYdGK22tag37OvDFTFsP4VGcNegHw0G4pBmeZCbGiBDdMOrO9uRmNlA/6VYj1J8Kt0WDLAgErcEBhzBPIi/Uc6pWT8NNgWxIkYOwsAwJ7y2LAm+4Y3Fxvy60G4N6hbejY4Nqx4aBViMJcMv7wI9L7Vz/ABeGaJij7Mpsf0+B2rqUVjsedRzZchbVoUvt3iovYeZoOV0ThcC8t9AuR0uAd78gefLpXRXwSnmq/ED/AGoZsiikBDRgXa+3dOwPUepoKFPl8qe/G6+qn72oe1dIXKUQd0yL6SSfbVal+MyxW57+oUn52DfWgo+ms00/fKGQkoTa35Tb6Nz+dCDKHLqoBuzBRdSNybDcXHXxoFmmuwcDZg02CjLG7JeJuvue78dJSqnPwMobuYtZIhLJFJMIWCR9lEZXZjrItYADfck73UirZwdk34IvBJKXMuuRdEYA1RCFZLM0gvqeRUGw3iJNr0D6Mm9HQtXv4UAkXJsL7AXO4Gylul1O5U2NyB1mTDKT74G197WN9FrEHe5a3mVa17XoJFesrRBcbcuhtzHQ/GvKDjPE5viJL+JpQFFZWUD7Esf2W/5afxHu/CsrKAc860n/AErKygq+d9KW15WUFz4MX9unpQfEI/4mX1rKygXYIc6kzhQFSwFZWUE2Xn/hZPX9a6bwUP8AhY6ysoHRFRrWVlAxwKjwqp5t/iS//q30ItWVlAOg2oc8/jWVlAJiKLj5D0/SsrKCGQV5F/f1rKyg8lFAYoc6ysoBPGoX5msrKCu53GNYNhewF7b0fwMoGPgsLd48v5WrKyg7giDwHyqR1HgKysoIwKysr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8" name="AutoShape 4" descr="data:image/jpeg;base64,/9j/4AAQSkZJRgABAQAAAQABAAD/2wCEAAkGBxQSEhUUEhQVFhQXGBwVFxgYFxcaHRgXGh0cHBccHRgaHCggHBolHBwVITEiJSkrLi4uGh8zODMsNygtLisBCgoKBQUFDgUFDisZExkrKysrKysrKysrKysrKysrKysrKysrKysrKysrKysrKysrKysrKysrKysrKysrKysrK//AABEIAMIBAwMBIgACEQEDEQH/xAAcAAACAgMBAQAAAAAAAAAAAAAEBQMGAAIHAQj/xABBEAACAQIEAwUGAwYEBgMBAAABAgMAEQQFEiEGMUETIlFhcQcygZGhsRRCwSNSYnKS8DNjotEkQ4Ky4fE0U3MV/8QAFAEBAAAAAAAAAAAAAAAAAAAAAP/EABQRAQAAAAAAAAAAAAAAAAAAAAD/2gAMAwEAAhEDEQA/ALrjHvelshorHbUuZ6DHqFnr2R6HY0G5l3rTXUWrevS9BIGrNVzQ5kreE77UDbAm2+9MROT1qLK8A3M7CmK4UXO1AkxMtCpCzHuirJJgdXS1eJlenlQAYbJ+rXJ8qzMMqIF1W3lT6JtNrjapMQ4agp+EwTObcqM//gnqadxRhTepMVNtQVTGZWyEeFBphSz2WrBjJC21ARtoINqB5lmH0J50wV9qRy5vttQc2aueRoLI2OUGluLza7bXApI+JJ3rFnoHOFxzXN6JXMG86UQteiUB6UDgYsAXJpZi85J2WtJSSLGlcoN6CeLGd7c+tSrjN9qUsCDUPab0DuTEXqIm1LVxW/eogSig2lk2NRRy1km9RsLW+VAUs4/sVlQodqygY4xrbUvO5phjzf50sc0Gj1DI1EsRQ0g3tQQlq8NTrhr714YgKAcLTHKMMWcW5eP/ALoIRljtRWa8QR5fh2cshmt3EuLlum3O1Bc9OkW5VuthXJck9rYtbGpc9GjAA/pJ/WugcN8S4bGreCS5HNG2YfA9KCyREeFe66H7S1a6jQSyNQUhtUrUJMDeglElC4zFWqahcSm1ADJiCaHeepJB4VAy0A0slahzW7pUdrUHrSG9ZHJf/etTvQuaYYyQSIG0l1KX8NW2w9L0C/MfaLBD3YFadxtf3U8+8bsfgLHoar0ntKx1zpaJB0URA2+L3NP8s4DwwF2VpNt9T2BPkFIqXOeBcLosgeJudwSw/pa9x6UCCL2iZh7xaIjziW3zWx+tPMp9o0b7YqPsyfzx3Zb9br7y/DVXPM5ymTDPpYgg+6w91x+h8jQSyC2/Og7ydLgOjK6HcMpDA+hG1DSrvXI+H8+kwrEoe4x76X26HUOgba1/Db06tBiO0jjkHJ0V/TUAaCVj4isBFqEklsP7/wBq0imoDHl32qRKGiNzRoW3hQequ3/isrBtXtAyxS86WyR+lOMQlLXWgE7InYVPFg/GjMIPKp44rnegFkwu1ajBAAk7DrTgoBzql5/inxk4wUZ0xr3sS689PRAfE9aBTjpp8drhwAURDuviGJAJ6hLc/WmnDvs5w0St+IAxEjjdnGw/lHT151aMBhEjRUjUKiiwAFgBR0aUCrh7hHC4MP2Ud9fPUdRt4AnpVa4j4YTASjH4UldLAvGNl0k9+3ht08q6CooLifDh8JMDv+zb7UDHDSh0VhyYA/OpXcAUp4RYtgoCeehftR8woNWkvWtag2ra9B5Q07US1BT86AJxUJFFvHUapQQmLaoXgo1hWdKBd2NIs7zxIZlgtd2UFetna9rj0t/VVsCiqHLkSpmM+IxEiWBDwK0iAlioIJBNwE6A8yB4bgjxnEuNWUwFAHU2KhQW/q8OVOsK2OlKa43Vf5lYfNDt8vjTqOLDTOQbdsRdZBpOoA77+d/7tR07vCmhQGJHMXoE2bZajJpmsbfeuZ47B9mx326Vd84nKk6zv4f38aSZdLoeWbtVR44mZWYA964ACjxN7X9KCuYnDyAamR1B6lWAv6kV0z2fYntcCqnnG7R/DZ1+Fmt8KquKysR4TtZklSd1dnLtu99Cx2H7uptQvvcHewp37I5SUxMfQFHH/UGU/wDaKCzTR86hAsd6ZzwVAIhQZh5BRO9Qwwi/KixHQea69rYJ61lA5loCaO5pniZUU2eSNT4M6r9Ca0WEE90q3owP60AuHWwo3DgVF+HYflP9+leF7c9h50HmZTCON3/dUn6VW+FMGY4DM/vykyueu/IfAWpvncgfDyKrXJXYDrRMECth1S4B0AW8DQJUkWdx2zuqt7kaFl28XZevlemmXv2UjRMxKAalLG9h6nc0Pg8jnErNLGEjAHuvr128vy15lEImkbFSRkMx7KJHNu6pO5B5XNzv0oHkePjvzPrpa3ztWvEsoGDmIO3Ztv8ACmOH7w3ABGxHSq5x1MIMJIv5ZAUAHRiNqAvhuTs8HAoF27Ndvh18qIjnLGxZGBFwU5UBwhhmfAR6zdmTr4eFMMDlwi/dHQBRYAeQoJLb16RUrCtRQR2qGZKKcVA63oAyKwx0V2NbGKgBaKoChpnJGAKGK0ECxVzH2w4BBiInAszxd7bZtLEAg+IG3yrrIHKqp7VsrEuGgfRqMcwBt72hwdQvzsSq0HOeA5cPHNIZ3IAWyAeJPeY28AB8zXS8WtkBj7wbcG+9q34ZvFD+0MUYtsgC3UeBCi1VrO+KYVYqgNr9OXnQKeIGCsdRuTSjKM0SCUySRmRSLWDWI3BuD8KHzHMDM/lUZTTe/hag8zzOO2FlQRpe/NmZrX06nYkm1zYctybXroXsmylo8LJOy27Zho53MaXAPoWLfKqr7POG0x2JKzX7KJe0cA21bgKniAdyfJSOt67TOoACqAFAAUAWAA2AA8LUCnELvQwSjZhc1BQaxiiIlvYVGOW1EYdaCcRmsrYKfOsoFPHHAcWOvKh7PE7AMSSjAdGXpt+Yb7DnXKmyDHYPFR4fV2MspsjdsBGQObFgdlG53F/K+1fQLNvSbiXh3D4+MJiEvpuUdTZkJ52NiLctiCNhttQcyzTj3FYVjhsPMkix91ptIYyv+ZtzsL3AHpSqf2h45yCZBt4KN/vVoxnsgTnFi3Hk8Yb6qy/aq7mXszxsZvGI515XRwp+KyW+hNBKPaJMFtpVm53YC303phw17R5mxKfiuzWBQWbQtiSBZQCWP5ivwBpFhvZ/mDsAYVjH7zyR2H9LE/IU1xHstxSQmRZIpJAd4luAV62d7Ate21h69KDrOU8WxTkaGGo8lJFz47VQeIc//EYqV1buqezQg9E2uPVtRqlQ4mfAK4kw7xSNsryIykC3JSRY777HpSnB5gU2DGg6hgeJMVHskxt4MA3/AHA0TnWdti4uynKLuGDKN7jyvaufQZ+TswsPFedO8vkic92QMfC9j8jQdFyTijDxxpE2vugC4AI9edxTrDZvBKQElXVz0m6nz2a3lXL2YjYC3rUMLEsxJ8F/U2/0/Kg69KhrZI65vgs6mjB0yMqjoTcfI7CrRk3FGoAYgBf4lv8AVf1HyoH7pUenxouMKwBVlIbcEG96jeKgjK1oRU4TatWWgFdaiKUW6VATQaRrvQ/FeEeTBzCIapVXtIx4sh1ADzO4+NFBd6OQ7UHzRLmkknvMd+Y5VFHYXLWv68q7ZxpwBh8Ukk0f7HEbHWpsjnl315eZYWO3WlXs94OwKyyiRhisTFpbvL3EDXsRGSQWuDub22tagpPCfB2JxrB0jKw8+0e6q38vVvUAirzF7MY+ckrE+CKB8LsT9q6LisSsa6nYKo6nb0A8aouf8QyS3SElI/G/eb/YeVAPk+HwWVzSftj+0Cq+pg2gqSQToTbcm96tGI8RYjmPA+h6iuaS4MnYDc7cv7uaccJcQhR+GmOybJJbur/lseW3IeAFjbagssgod6YAKwurKR4hgR8xQ8kQ/eW/hcUA61PAajaAg1LGKAwGsrXUKygbON60NSNzNQPQRs1Rs9eu1RgUEiCq3x8J3wxjwpIkZgCb2sLjr9KsYc22rmvtFz6VR2MYK2IdnvztuAKC28V8Ky4/BRQdsEkjKyEkFlZgrLY23G7c7H0rivEHD2IwT6cREUv7rjdG/lcbE+XPyFd54Pzr8ThY5LEEixv4jY06xMKSoUkVXRtmVgCCPMGg+WVkNExSiuo8T+yJWu+Ak0nn2MhJX0WTmOuzX9RXLczy2XDSGLERtHIN9LbbdCDyYc9xcbUDbCZ08Y/xGI5WJv8Ae9OcFm66QDsbXJG9ydyd/OqMKkWQsdupsBQdB/HqVsGFibk36CiYcx5dao0pMdlNweoo6PFG23ha9BdcPmpBFiQfeBHMG+3xprknGWJZhJiJFZOsaoo7t9zfmWtc8xVCw2JAPPkNvWisvxhtYkBQT4b0HXMHxZh5H7Mlo+qs+kKw/mBsPjTkEGxBBB3BG4PxriJe2Hc6ibA6d+Q3sPt8qM4c4plwiKsbAoRfQ24uR08D6W5UHYnXahJVqkQe0Mq6doQyNcsoQalUcyCLDbzp9NxbhdIYM5JJAXQQSRuee3xoHiJRKptVPx/Goij1mNU/mbVtfbYW5i3Xaphn0s0QZlEVxcgXBPhe+49KAziXELJeAOwYAMdBa+9/esOWw69TSjIcHhsuVpI9UuKkuGJO0aFrhOl+QJO7E8yNgIkaxJXYkAE+NiT92NRyx0GuNxkk7AyG/gOgB8BUf4U9AagxujSUe/eFtK6tRHkF73x+tRY3hrCuLGLbxDyfXvUEN+3YqhIhU6Xcf8xhzVSOSjqw9B1ol8IoAUAADYACwAHl0FFYaBUQIgsqjSAOgFC5nLpFge8Tb50CvFqmoKACSOZHTrQs0SkE2Hj02HTnUEGI1u5XlfQP5V5/6vtQWZudWgbkm5Pn/e1BNFm0sbfsZWUDfSCSpPoe79KvvCOejFxEsAJYzpcDz91gPA7j1HpXP0woRPE9Sak4NzLsMapJskhML35d4Arf0YD5mg6ufK1ZXrR+X9/KsoHsy71C67UXOtQMaBbILV5REwocLegDzjOIsLE0kjKLC4FxcnwA8a4zxLxGuLJk0lXbu6b3GkUfx/kM64os7a1kPcN/d8j4UmGSgISzDV4daDp3swzqOXDiEbSR7FT1HQjxq9qa+b8Fg5xIDhxJrvsUvsfUbV9A8PvL2Efb/wCLpGq3j1oG0Zqg+09VkZEkUMNgL9NTAbHmDz3FX2OuZ8ZuWxmn+OIf6r0A3EPsgGkvgprm2rspbX9FkH0DDpzrmkkMuHYhlKPuBceGxseR9RXcvaU8seHSSFipUi9vA1QsrzWSZo4p8KuIhZhclfdvsSDbY+hHrQUAPdtz150WmJtyvb9K7ivs0yw7/h2F+nbS7fNq5t7SODBl8iPCWbDy3CljdkcblSbDYixU89mHSgr8c+3rREWK2tSqOTatw9v1oGiz32vt4UT2ilVC7MPuP/VJhNU0WItzoGckwMZbrZkI8CVJ+RKin2SqXYuxuiW+fvAfW58gKr2Awcc0gDzLAlixYgsduSqg3ZzyAq1S9yFEjHcC77g38TcbE9T08NqCTIsIuMxBklO0ZvHEdtVj/ib81B8OtWPHzqpBZrLfSvMlm6gKN2PkL1zOHGLDiC0pYlASrK3eDWumk+BO3hYm96c8IyS4idsViA5YgrBdSEC37+gnY22XbzvzoHuOz2RTphwOIkbxYCNfmbn52orD4bEuNWJYJf8A5MOwH88puxPL3NI8zTLtyATYXt/fLekMOPxko3w8UC/5js7G/XSlrfE0DaKPTsiBQedrb+vUn1rcjxv9KVPjJ4lJaOMgbhkDuBbfvxXDFOndYnfl1AGFzjFSBicPGASX95otjyshEjC+57x+AoHk+JC1VM1zAjW5/KLLfa7NsDY9LBqImzOJ3CTOIP5+Rt+6/u+HMg+VVLO8xWR5ih/ZqezTzUC1/O51N8aBvkgCQK7WuQX38ybH471vl2HMrlm93wrbL8tvEmohbgFrnpayqB5KB9aPxBIUJEBbrYi5oBMzm6A7DwNV6Rrb7+8p+HI02mYfum/W/wBa0zPA/stQA3v5ct6DqOR5qs0EcjGzFbNv+Ze631BrKoOGNlXSTa1xy67/AK1lB3HE0G1HTrzoS29BAy0pzLOYsOwEhsTyp80dVfi7CrYEgE0FJ4ukTESAxynpYdBQ+XcGSSkFXQqeZvuPhSrMMPJJKdAAC/WrJkmCay3ZlPWx50Fw4ayZcKhVe9c3JpwjVDAlgKmFBKr1z3iffHxjxljHyN6vlq53nT3zCMf5q/QUF048zrDwYZlnbd1KovMk26VTPZVnMV3hdu8d0Vuu29qce014Ww+mQXl/5e296rHswgw6ytrF5vyX6Cg60zeFaYqJJUMcyLIh5q4DA+Gx6+dQNJvW6y0FJ4n9mGGeNmwQaKYXZYy5ZH/h71ypPQg2v5cuOMCDYggjYgixBGxBHQg19OvLVa4h4JwmNJdlaOY7mSM2LH+JTdW9bA+dBwcGtg9X7NfZPOoJw80cv8LAxN8DdlPxIqmZnkOKw9+2glQDmxUlf6xdfrQNuDMP2s5DAFVXWRbmbjT9ftV0bL0L6iq2Ju3TvDra27HlfyqmcDsQZWU/lVfizbf71esOA1hfagqObZdHisS8cbaJDPGnloMRvZNr6Sg5fv8ATarvlWUth41R5TJ2YKxC2kIjWvtc3Y2W58vWqDxThTh8UZ4XX3wbA3ZJCAxuD+U72P8A4q+ZXnC4mJXBANhqHUHrt4Eg2oCHkuQPifh/5t8qKwsBldUW12Nuu3Uk+Vt6WiUKSfE7fD+zQ8ubywnXC2ltxfSptcb2DCx2+9A5zHDGF0jZHZ2EjOYyrBFTTpOi2ol9VgLg7Xta9qlmWLZdWpWViSSGFiByFx6AGteKc2XENI8pWdSiKEkidSNOsMdS91ZGZveU8rDe26rM8zErs2jQvdVVH5URVRBt/Co+tADjiHHe3Fr+ewJ+fOkBiKsEPVl38RenrtcH4D9T9AaBij7SZF/i+g3oLAr377Ha23x6nz+21BaXkYhB6m52HrTR4L2HICtJnCRttpUDp1oIYMtxLgmCKScLsWC92/UBmsCfS9MYIJGiKSK0bjYxupVgOV7MNx5irQc5nftsuj0YTFIivgmQgpPCBcAFxbUwB3Ft79VN1PCgikhP4rMhJiZiFSKU/tIZgWUrdmJsSbWACnumgTZdNaNQeY2+RtXtKcS7o7q2zBmBHnc3ryg+ksQtClKNxZsCbVWU4tgDaZe4emrrQJuJeI5sK5bulBVfx/FEmKQMse3WtuOsxjml0r3k23+9QZWI1WycvCgVYPE6GOtCL+XSnmW5hGXUXt67UQsK8yAaWZ1CqxMQBfeg6HCykbEGiEjrlvAsMrSDWzWvcC5rrcSWFBCY65vj1vmEQ/zvsNq6moBB3Fci4jzQYbFpMV1BJCbcr7WoG3tMZwFUILfvbbUg4GkYYjeMNtu3hUPFHEkeNGtdaLy7M2+4rzgM3xG0ukW90/moOnyNWgkrySoyLUEzSViy1CzVHqoDO3r1cQfnQeqtTJQIuK4IlZBHHGjyXZ9ChdQTe7WAva9t/EUPlwo7iQbxna5Uj6jb61rgMukDANG6gnvGwGkeNmIv05eNBpj+H8PMJC0Y7SRdJfe4/dYA7ahtv5VzjKJvwk7pOShF01WYgWPPSOatzuB4eddbTKpACdai29zf9KrXEPDqYso0khUoCO4B3lPS55WI8OpoF+P7VlU3trUSRtuNSOLo1iDcH0WkGPzrEIezkEZNr3seV+bWPLarO8EaPcLYlQrEfm02CE+YFx5i1+QqDEZThpTrftA2nT3X0gr4Gw5b0FOwubO5CPYgkG9t9twLcudvlRMswOwFvkT/AKeVPU4ZwoYMnajSQffB5W8RXuMymMX1FipGw2Jub7bjyoK3I5Xmd+f+x+9QYKUxyhvAH6i1M2ysGwRluW520i3ifO9ERZIgsJJNXkvdHmNR+21B5Hmanma1mzCM3BYeYvUmMyaHT/hm37wkf7E2oLFyxyn9ot7WUMDYgDlv1+NBaMtx2Dx8MWCx7aezNsPiUKgqv/1MxBAXkASLbC9rXKrE5dl4xv4XDtMCyGJWm7rRYtWvG1wQGRiAhBG17jyRthUUExyFhzCMvPyNuvmLfrTrI+JsThEPYFDGfeSSMMUP8ws9vA3ttuOpBVm5aWZpL6C1iynmr2HaD+rVWVrmGMeeRpZd3Y3Nth4Cw8AABWUH1RM62O45VxniLCCfEkawApPI+dNZ55zMQL9ny5mosZkiE3FwTQex4QBQCAdretDth1TvKvPatocK0YNmJ2Nr0qyHFvIXV77Nt02oG6j4Cl+bwF4yB1pkVpRnmaLAFDcyaCXhaKeNwSBoA51cMs4sjkkMShiQbXsbX9aSJjUEHd2uN/jXnAuBVXJU3vvQVL2g5pKuPkEcroAqiysQL+gpVxKT2MNySSCxJ5k1FxtKTj5yf37fIAVnEsoKQgEbJvQI0kI5GrJwJY4pSwYnpbp6+VVk1bfZ2JO37lrfmv4eVB1SQ2rQtW0x33qFmoPXNRE1tetTQeX2rUG9YzV4i3NAq4ulYRxiNdcp1BF8rC5J2AUbXN/CvOHcOyQqzzPK+5a7OQvkgbmByv1oTiCSWWcxq4ghjAVpDzZzZiEFx0K7nbahA0EkYI1aU7t+00nbqbfe9BaMfmFk0jrt1G3M0jxM+29LImjW5jcMD1D67W6XvQuJxd72t8jQbzz78+tRhwetK3xfOomxfnQPZ8wVBbn5eNKcbj2lljHIbm3p4/OgDLc1tDIA+roEP3FBPPi9O3pRMcwddjZqQSTkknxrxcSVN1NqA/MMY3u3Nuu9L9daSTliS3M1GWoCFe3KjHzIMAAulrWYg7MOXK21KxUsQoCBfoNqymGGyeWRQ6KxU8iAemx+oNZQdcxKzxEnSDv/AHzqJMQXG62NWDHuD+Yb+YpRNH4UC8260rSMayy7frTPHbKTQOAXuX8aCRE353pXxBlIm0tfdaakWNayG9hQQ4juwgNYdKX4gfhY+0jZg1rCxrbiKa2hfEitcynuFUqbbchQU+fK5pQZmUkEksefxND5iUYjRyAtVnzbiVRGYYhYHYmquXUsDb7b0AZQ1ZuAlX8QNTlT08zSmd9TagAAeg5CrBwF/wDKF49V+v7tB0uQb1C7UbiEtS6Sg9DVrI9aE1oRQbXonDJuPCh4louUhI2Ym21h/M2ygfE0HN80xIM0s2NUlSx7KENpvY2DOBuBpA22v9xsVGmkTy4F1jPuANpQ+Hc5gefWicblMsMjzRIkxLXAddbIN+QY2Y7je1xakuIixU7XkWVj4vcW/qoBhmTC+wF97CvJMyY7UVNw+6rfUpIFyN+Q8+v0pPQSma9Z2lRAVhFBv2lavKfnXhFeWoNb1lbWrLUGle2rYinWC4QxstiuHdVP5pLRj/WQbegNAkFNuHsmlxkyxQi5O7N0RerN5fc7VbMq9mDGxxOIVR+7ENR/rewH9JrpHD2TwYSPs4FsObMd2Y+LN1+w6UBmV4CPDxJDGO4i6RfmfEnzJufjWUSW/u9ZQce4+zOTt2QEqF22NqrEWdzp7sj/ADp1x0tsS/rVZK0D/D8STONMhuDVzwRvGtieV6qs2VqqQ9Cdz/fzqzQCygDkBQbyk+IoeWd9rKCfI17O9CO5BuKBLnWYntl1IRp5imsPFMRuDGw9QKrmfkl70uWQ+JoHebxwzzKY2ClveFqVZjghG5AYNbra30pxwlADiY2apOLY0bEva1vKgrgewtamOVZzLhnEkdgetxzreDCArqJFh061pmkabaaDpGT8Ux4iHtJCFYbML9aPNm3HLmK51lUKrg5XsCb/AGroPDM3bYdGK22tag37OvDFTFsP4VGcNegHw0G4pBmeZCbGiBDdMOrO9uRmNlA/6VYj1J8Kt0WDLAgErcEBhzBPIi/Uc6pWT8NNgWxIkYOwsAwJ7y2LAm+4Y3Fxvy60G4N6hbejY4Nqx4aBViMJcMv7wI9L7Vz/ABeGaJij7Mpsf0+B2rqUVjsedRzZchbVoUvt3iovYeZoOV0ThcC8t9AuR0uAd78gefLpXRXwSnmq/ED/AGoZsiikBDRgXa+3dOwPUepoKFPl8qe/G6+qn72oe1dIXKUQd0yL6SSfbVal+MyxW57+oUn52DfWgo+ms00/fKGQkoTa35Tb6Nz+dCDKHLqoBuzBRdSNybDcXHXxoFmmuwcDZg02CjLG7JeJuvue78dJSqnPwMobuYtZIhLJFJMIWCR9lEZXZjrItYADfck73UirZwdk34IvBJKXMuuRdEYA1RCFZLM0gvqeRUGw3iJNr0D6Mm9HQtXv4UAkXJsL7AXO4Gylul1O5U2NyB1mTDKT74G197WN9FrEHe5a3mVa17XoJFesrRBcbcuhtzHQ/GvKDjPE5viJL+JpQFFZWUD7Esf2W/5afxHu/CsrKAc860n/AErKygq+d9KW15WUFz4MX9unpQfEI/4mX1rKygXYIc6kzhQFSwFZWUE2Xn/hZPX9a6bwUP8AhY6ysoHRFRrWVlAxwKjwqp5t/iS//q30ItWVlAOg2oc8/jWVlAJiKLj5D0/SsrKCGQV5F/f1rKyg8lFAYoc6ysoBPGoX5msrKCu53GNYNhewF7b0fwMoGPgsLd48v5WrKyg7giDwHyqR1HgKysoIwKysr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0" name="AutoShape 6" descr="data:image/jpeg;base64,/9j/4AAQSkZJRgABAQAAAQABAAD/2wCEAAkGBxQSEBUQEhIUFRUQFBQUFhUQFhAYFRQQFBQWFhQSFBQYHCggGBolGxQUITEhJSkrLi4uFx8zODMsNygtLisBCgoKDg0OGhAQGiwkIB4vKyw3LCwsMCwuKyw3LywsLSwvLCwsNywsLCwuLDcsLCssOCwtLCwsODcsLCwsLCwsLP/AABEIAQoAvgMBIgACEQEDEQH/xAAcAAABBAMBAAAAAAAAAAAAAAAABAUGBwECAwj/xAA9EAABAwIDBAcFBwMEAwAAAAABAAIDBBEFITEGEkFRBxMiYXGBkRQyQlKhI2JyscHR8DOC8SRDU9IIc5L/xAAbAQEAAgMBAQAAAAAAAAAAAAAAAwQBAgUGB//EACsRAQACAgEDAgQGAwAAAAAAAAABAgMRBAUhMRIiEzJBUQZhcYGR4SOhsf/aAAwDAQACEQMRAD8Ao1CEuw+MHUIEKE9mnb8oWnUt+UIGi6wngwN+UIMDflCBnWbp16hvyhHs4+UIGq6wnZlIDyHiuhwzK/YPgUDNdYTq/D3WvuG3MDL1Sd0Q5eqBEhKtwclgMHJAmQlXVjkgsHJAlQlBaFqWhBxQulloUGEIQgyhYQgynDDdE3Jww85IHFy0AQXIagCFlrRkXGw17z3BDnjVJZXE5n+AIFElU34R6rgZuef85LhYnRDGk8PRB33/ACW2/wB6wKRx0B+iUQ4RKQXbhtzIQc2SW4kJXHLG/syjXLebk4eHNJ5KGVmbmuA8CuTLHI/XS6BXiWBFjeticXxnjbMfiCZwpFgtW6F4OT4zk4X+E/dK4bUYe1j+tj/py5i3A8kDIQgrAQg0KwVkha3QalaFblaFBhCEIBCEIBL8P0SBL8P0QLSVpdZck8rreaDaSW+Q0+pWAeA48lxBXWB1s+Qv56IFcEN3W1tr4p3p4ASBYZdyb8PIFv01un2JgIyyKB6oaeMgZNuLaKX4XGx2ttLZgZDnooLhUhDrfzvUzwx1rZoJDBhUZycxp8QCuFdsJRz3LoQL8Y7NIPNOFC/hrpxT5Fa37IKZ2n6M5YQZaZ281ue5a7rDwUJ9vD2Op5RuOF7Agiz/AAOi9Qub3f4VW9LmxLZIXV1OwCaEF0gYPfjGZNh8QAv6oKQczdJaeCwQukrr2dzH1XIoNXLmStnFaIMFarYrRAIQhAIQhAJww7RN6cMO0QK3pLPqlhSWoCDiCtmuyIWoWwCBXTS2I7gnyilu1M1HTgm/p3p4hZbPRA7UnB2nD1UswasFsjmLjhqoD15/x+SmGytIS0Pe6wNiL5eefggllNXEcwb8FJ8PluL+ajlPND84NhrcW9U54XUAvaQ5pHEAgkDn4IH15sLpMZCeF/HMEHglEsgI8wPVcqZ43RnqLoPN/SDgIo66WJgtG8iWL/1vzt5ODh5KMFXr00bP9dTCqZ79PcG3GMnP0P5qiUHNy0W7loUGpWFkrCDCEIQCEIQCX4ckCXUCBcSuFTpfkuzgn7ZugaWSzvAPVDsh2Y3jxIOtkETYf4F0bkn+TdFvaGBzHmwe0APafLUXTTWQBp7JuCUCvDsh4fknAuyv4ptpB+nonOJu9Zpyv+dkGkbct45AZm3HkljK5zwN95Y0WaPeueFmNHveSdXYX9hvssX37IIyGmZHHuCRYRh3XuLnub1rci2VosWA6t4hwIGY5lA/YXOyVskApZpBEB295sbt4lo3Wssbntg2veyRPrxSRvfFLuvFnNaLObNE5xG8Ha3ByLTmFYGB0MbLSkRiRrbb7Ab2GQOti4cHEEhQbpXo4mthETGtd1ji7dJORZzJ1J/dBM+j+qfPQvlkkL5ZHPc55uN3skNAHBoAUYxraOpaD1QcYowI7tDm9o3zvq69ib6Lh0XY71RdSPuOsHDwN1PhhbHBzHAkPIdvB1iCBZptawNjyzQQqTaAnDaqOZ7+sijLHtla5rzvGwsHa5qnSVbHTBhgghZIzLrZGsd2iSWtaTmbZ3OaqZwQc3LVbELUoNCsLYrVAIQhAIQhAJfhyQJfhyBaRkpDstVfZzwGx6yMlgPFzeHomBdKaUse141ab+XEIHGbs0kcmRc8Egm/YANrW5pmZATFv5628071zwGbjQS17i5hb8IdbeY4dxuklbQmFm6X73WWcAARu2OZN/EIONIeCXxv/nekFM3MHwzS6N3aCCVbM4h2w1xy04WsOJU4GDxSfaNsx9rAtORvzsq+wmlcDvgZN49/ipDBjZGQuOZPdwQSuplMTAC/mOyCSfNVvta8tLes1fchp1tzU4wyQPAeSCR2s7d+aqjarE/aK2R2rGEsYNeyBa/qgT4VVbs7Xg7pDrq/cKm3mxzNIO+wBzTxI0PjZUBGQzNxAPK4+oVv9H+IMdTtBcd4mwF8suQ4oEHThEDQRu+WZv1FiAqQKuHpyxC0UFMPjcZT4NyH1Kp8rEt6w0IXJy7hc3BY22tVxWFsVqtkQQhCAQhCAThhqb05YYgW2Wd1ZcsEoOtPNuuaTo2+vC6csarIjGLO6x5aGDd0aDbecUznJJib38UCqDglI4JHA/L9l3Y46XQTTZ2ruwtNksdRbzr8P5+qjmDyEeH1zUtwioaXWPLuKDmKvq2PByyIF/OwVZ11RuzF7BaxyvnmP8qwK2mdNO4NFhoOPmo1jOzwjkG89ueuY1zsgasLMbQXzxNkO/GQHXubuu/MfdHFTrYLEo460MbT7xqHubE9ukMVySWt0AsQMs8kwYbs1DLuRmrAdc3cGh2eXYDdc7nNWdsfs5TRP66J++5pLWtNx1Y0d2efegr/AKa6i+IMjv8A0oW37i47yr4hSPpCrOuxOpkGgeGDwY0N/RR4rWUuOGllqQullhwWu0/pJ3BaFdnBc3BbxKC9dNEIQsoghCEAnLC02pxw05IHBxWFkrZjckHNwv5JGw5+N0509QGu3XC7XZHwKccR2SkEftFODLFa5DM3sH4dXDw0QMMZsfBKJOfNc42h1u7I93iurmatOXf+SBywqfX+cU6YTWkTDvNheyj2HvLTZLDLuPDhe2uaC0I4GMZlrJmCdLnnZRWt2bZv74jDt89onM6/RLMJxxkrNy+Y4fzVSrDSws3tTfTz5IFWFNMbBHEQLMJ91pNyOzcngn3rA1vWuABYLkgAZAXP5JPh1K0gOta+tifK6Z+kzFG0uHS296cGJnO7sifS6Dz7Vyl8sjj8Uj3f/Tif1XIBYa7JbgLSy1igWWrgt7LFlptaiji4Lk4JS4Lk4LMSiyUJytV0cFoQpVK0aYQhCNQnLC02pywsozEbOQat3GwWhvqtHi+axtt8OXLcJzUn2K2mNLII5CercRnxYefgmWCG4W0tEm4Z+HK4sR2SpK1olLerkcLtmgsN6/GRnuyeefeobjXRzVRi7Gidg918N98dzotbd4JWmwe1bqZwp5j9i42Dj/tn/qrlpGlwBByOd9b8rFNsTSY8vODICHlrgQ9nvNIsQfBdqyO4t58V6GxnZymqxaeEOcNHi7Xg9z2m+vAqBYtsIWOPUvEgGW6/J47gRk76LLRU8LHtdcZW5fupZgWNvYQHZ58NEufs65rt10ZB5cfRP+FbI2ifO5oDY2Ok7QzO6CbfRA8UOPxCEOe8MHzPOvMeKqnpR2ubWzMjhN4oN7tfO86kDlwTXtDiktY4GSwY33GNFmtH7ppbSoNqWIHUJQ7Dzq30Smkpk6U9OsTG29LzXwi7mEGxFvFFlLajDWyDMZ81Ha2idG6zvI81DaJq6fHy1ydvqROC4uCVOC4uCxWUmWhM4Lk4JQ8Lk8KWsudlo4oWSsLdWCcMHd9oBzKb044Iy8o8ViW1fKZV9EBFvjuKaKeHthp45t7xxCktRbqgE0Mp8i3Sx3mHkVFMulTFspZR9y6Np813opN9t9CMiO9dyy/nko5ss1wRJLTYR1jshkNVaWweKljRSzHIZRk8B8ngmbCsL3IxlmdUv9ltn9VYpGocjPeLW1HiE+qrMY5/IE/soi6rvnzXLFcd3YGQOd2nfkEyurFshPkswc0ggHWwP7pydiTRRyhzWjdYW2Zexa/sjXPiooKo9U9/eGD8RzP0CccJm6+OWI5Exut3m1x9QgqDa/D/AGUkDR+bPA/sozDiLge0LqadIUwnaGD3qcb3f2veaq+KCU4dikTsid0/eUhpowRdpBHdZVmu9JXSRG8by3w09EFotgXDEMOEjC068Cozh22z25SsDhzbkVK8IxmGpyjcd4C5aRmAjatprO4QSrpyxxY7VqSvCme1eH3b1o1bkfBRB7VVmPTOncx3jNj9RK4Li8JU5q4SBSVlVy0JCsLLlhTOZISvDpt14KSLpF7wSSvlYFJVXYFtK+6aMPm7IS5siq2d7BG4hmmm3JL/AAuyPjwKl+zVMJahoOYb2j5KGyi4sp70ZnejfIdQQz0WlO9ohPyf8eC1k2FPksezJfTi6R7STGGklka0uc1hsBrc5K68yp/afGd6sfY5RndFu5KqLFd9uuYULllJcS69yTe+t0Q1hYbgoL2winiOHg7zXON3OaCLtJyCbqec0x67gy5dl8I1VSYpiTupLmOLT90kH6JNR7V1e4YTNdjhnvgE25XQOM1XvVMrz/uSPd/a43H0KRzUDZXhgbdzjui2pJ0SasrBdjg0AuFyRf08FN+i/CvaavriLspxvd2+fdCCD43slUU/vxuA52uPUJgc2y9Z1FKCLEAjkcx6KJY7sFSVFyY9xx+KPI38NEHndWP0a4ZaJ85Hvndb+Ea/VaY50VzR9qnkbI3k/J37Kc4PhYp6eOEfA0A/i1P1QN1dTbzS06EWVZ1cG49zD8JsrcqI1XG1MG7UO+9moc0dol0+m2900+/cwPC4SjJK3hJ5Rko6yuZqdpNz9Vqt5BmtFacG3kLLSsIRg9YfU5WTpHOozTPsU6RSKtljTucHJ6qnlsysTo0yhd9559QqsjerL6N57wub8r/zCjw/OtdSjfF7feFmUidWRghMdJMAL8hdVfN00SwVkrOqZLA15a22TrA2yPFXXmVp4zsZSVQ+1gbf5mjdcO+4VeY90LHN1JP/AGTfkHBSvZ3pbw+ps10hgefhmFhf8eindNUMkaHRva9p0LCCPUIPKmP7IV1K1zZqd4afiZ2m5cbhReF9ivU/SxjApcKneDZ0jeqZ+J+X5XXlG6BfNLdlvl0T7spttUUF+oLS1xBcx4uHEd+qYMJwyaqkEMDDI8gkNbqQ3MrnXYfNA7cmifG7lI1w9L6oLrwXpkp5LNqonROPxs7TPTUKbYfjFPUt3oJmPB+Ui/pqvKt1vBUOY4OY4tcNC0kH1CD1TPCm2eJRroiramoppJKiQyN3t2MuzOWuamVRGgj9RGq823jtM38KtCojVabd/wBcDk1Q5vldDpld5/2lEnhcJAlbgkdW6wUFO8uxyY9NZk2zarmtnFaq5DzNp3OwhCFlq6w6pxicm6IpZE5Q5IdHh29JfG5Tbo7rLSPjJ99ocP7dfzUEjcnbA63qpmSX0Nj+E6qvHttEuxkr8XBan3j+1rbW437NQyyXs4t3W/idkvPTnXNzqTfzXod9LFVRBkrA9js7FR7E+iWCW7qeUxO4NcN5n7hXnllMJzwfaGppXB1PPJHbg1x3fNuifsb6NK+mu7qTKwfFB2svw6qISRFps4EHk4EH0KCUbVbfVeIQRwVLmkRO3gWtsSbWzUUQtmNJIA1JsPEoLt/8c8BzmrnN5RRnv1eR9ArhxzDqeWJxqYo3sa0k9Y0GwAzzOibOjrAxR4bBBaztwPf3yP7TkzdNeO+zYXI1ps+pPVNtrZ3vH0QeZ8YkY6oldE0MjL3bjRoGXyt5JNFGXENAuXEADmTkAtFNeiLAfbMUia4XZD9q/l2fd+tkF77JYGKShhgAsWsBd+Nwu5KaiNP9RGmyojQR+pYqd2on36l54A2Hkrd2pqxBTvkOtiB3kqk5jcknjmqnJv4h6HonHmYtln9CSRNFbInmcZKP1OqxgjcturWmldR9XErCysK484EIQg2aUrickYXeNy1tCxgtqS6NyVRuSCNyUxuVW8O3x8iydh8Z3m9S45t0vxCsKhmVB0NUY3h7TYtKtjZbHWzsGdnjUKXDk37ZUeocSaz8Wnif9LEoZlrjGylHWt/1FPG8/NugOF+IcM0goZk/0UqncpU+0PQRG67qOdzD8kw3m+AIzCi+zPRRWR4nA2pi+xY8PdI0tLSGG4Gtxc2XpBYsgAMl5v6f8e66vbTNPZpW2Nv+R9ifQL0gVQ22fQxVyTy1ME7ZjK9zy2TsuFze29oeSCl16G/8ecC6ujkrHCzqh262/wDxs5ed1TFbsbWQzNhlp5Gl72sDt0lt3EC+8MuK9Y7O4W2lpYaZmkLGt8wMz6oF0rLpsqmceSdHOVddIm1wjBp4XXe7JxHwhaZMkUruVnicTJyssY8cf0hfSHjYml6ph7ER9XKFvCVS5m54rg4Lk2yTe25fQcXErx8UY6/QjqBko5Ve8pPUDJRmr95XeK8112NRBOhZWFceaCEIQC3YVos3RmJ1JXG5Ko3JtjclbJFDerpcfNBwjcnDD610Tw9hsQmmGS6VRuVW0adzBeLRqfC3NltsGS2ZIQx/foVYdBUXsQV5qiepNge1lRT2DXbzR8LlvTk67WVeR0T4nuwTr8pei4JLhdVWOC9KERsJo3NPNuYUpp9uqFwH+oaL8HXBViufHPiXJy9M5eOfdjn9o3/xJVhMR2xorX9pj9Uiq+kGiYLibf7mAlbTkpHmYRV4PJtOox2/iUoewHUA+IC5VNS2Npe9wa0alxsFWuLdKozFPD/dIf0Cr3G9q5qg/bSlw4NGTR5BQX5dY+XvLqcf8P57d88xSv5+f4T/AGx6Q94GGl00Mn/VVtI8uJc4kk6kpKyraeKH1jRxXOy3yZJ7vZcLj8Th49Y5j9frLq4Li4LYVTTxSeeraOK1rW2/CfNmxRHq9UE9c+zSoxO65S/EK3eNgmwrq8fHNY7vA9Y5lc+TVfEBYQhWHGCEIQCEIQZus7y1QjOymCeyWR1gTUs3UdscStYeZfH2g+w1gThHOOaijXkLsKtyhvxt+HV43Wpp80JO6uA4rkMXF1GXTkrTeWscSv1SZPxFm37ISw4s1J341mo3vFYusxxKQiyfiHk28dj/ADY1lkmmesLjqk11hTUw1r4hz+T1LPn+exQ2qcOKH1TjxSdC39MKvx8mtbkpbWOHFavqSeK4IT0wTnyTGtyySsIQtkQQhCAQhCAQhCAQhCAQhCAQhCAQhCAQhCAQhCAQhCAQhCAQhCAQh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2" name="AutoShape 8" descr="data:image/jpeg;base64,/9j/4AAQSkZJRgABAQAAAQABAAD/2wCEAAkGBxQSEBUQEhIUFRUQFBQUFhUQFhAYFRQQFBQWFhQSFBQYHCggGBolGxQUITEhJSkrLi4uFx8zODMsNygtLisBCgoKDg0OGhAQGiwkIB4vKyw3LCwsMCwuKyw3LywsLSwvLCwsNywsLCwuLDcsLCssOCwtLCwsODcsLCwsLCwsLP/AABEIAQoAvgMBIgACEQEDEQH/xAAcAAABBAMBAAAAAAAAAAAAAAAABAUGBwECAwj/xAA9EAABAwIDBAcFBwMEAwAAAAABAAIDBBEFITEGEkFRBxMiYXGBkRQyQlKhI2JyscHR8DOC8SRDU9IIc5L/xAAbAQEAAgMBAQAAAAAAAAAAAAAAAwQBAgUGB//EACsRAQACAgEDAgQGAwAAAAAAAAABAgMRBAUhMRIiEzJBUQZhcYGR4SOhsf/aAAwDAQACEQMRAD8Ao1CEuw+MHUIEKE9mnb8oWnUt+UIGi6wngwN+UIMDflCBnWbp16hvyhHs4+UIGq6wnZlIDyHiuhwzK/YPgUDNdYTq/D3WvuG3MDL1Sd0Q5eqBEhKtwclgMHJAmQlXVjkgsHJAlQlBaFqWhBxQulloUGEIQgyhYQgynDDdE3Jww85IHFy0AQXIagCFlrRkXGw17z3BDnjVJZXE5n+AIFElU34R6rgZuef85LhYnRDGk8PRB33/ACW2/wB6wKRx0B+iUQ4RKQXbhtzIQc2SW4kJXHLG/syjXLebk4eHNJ5KGVmbmuA8CuTLHI/XS6BXiWBFjeticXxnjbMfiCZwpFgtW6F4OT4zk4X+E/dK4bUYe1j+tj/py5i3A8kDIQgrAQg0KwVkha3QalaFblaFBhCEIBCEIBL8P0SBL8P0QLSVpdZck8rreaDaSW+Q0+pWAeA48lxBXWB1s+Qv56IFcEN3W1tr4p3p4ASBYZdyb8PIFv01un2JgIyyKB6oaeMgZNuLaKX4XGx2ttLZgZDnooLhUhDrfzvUzwx1rZoJDBhUZycxp8QCuFdsJRz3LoQL8Y7NIPNOFC/hrpxT5Fa37IKZ2n6M5YQZaZ281ue5a7rDwUJ9vD2Op5RuOF7Agiz/AAOi9Qub3f4VW9LmxLZIXV1OwCaEF0gYPfjGZNh8QAv6oKQczdJaeCwQukrr2dzH1XIoNXLmStnFaIMFarYrRAIQhAIQhAJww7RN6cMO0QK3pLPqlhSWoCDiCtmuyIWoWwCBXTS2I7gnyilu1M1HTgm/p3p4hZbPRA7UnB2nD1UswasFsjmLjhqoD15/x+SmGytIS0Pe6wNiL5eefggllNXEcwb8FJ8PluL+ajlPND84NhrcW9U54XUAvaQ5pHEAgkDn4IH15sLpMZCeF/HMEHglEsgI8wPVcqZ43RnqLoPN/SDgIo66WJgtG8iWL/1vzt5ODh5KMFXr00bP9dTCqZ79PcG3GMnP0P5qiUHNy0W7loUGpWFkrCDCEIQCEIQCX4ckCXUCBcSuFTpfkuzgn7ZugaWSzvAPVDsh2Y3jxIOtkETYf4F0bkn+TdFvaGBzHmwe0APafLUXTTWQBp7JuCUCvDsh4fknAuyv4ptpB+nonOJu9Zpyv+dkGkbct45AZm3HkljK5zwN95Y0WaPeueFmNHveSdXYX9hvssX37IIyGmZHHuCRYRh3XuLnub1rci2VosWA6t4hwIGY5lA/YXOyVskApZpBEB295sbt4lo3Wssbntg2veyRPrxSRvfFLuvFnNaLObNE5xG8Ha3ByLTmFYGB0MbLSkRiRrbb7Ab2GQOti4cHEEhQbpXo4mthETGtd1ji7dJORZzJ1J/dBM+j+qfPQvlkkL5ZHPc55uN3skNAHBoAUYxraOpaD1QcYowI7tDm9o3zvq69ib6Lh0XY71RdSPuOsHDwN1PhhbHBzHAkPIdvB1iCBZptawNjyzQQqTaAnDaqOZ7+sijLHtla5rzvGwsHa5qnSVbHTBhgghZIzLrZGsd2iSWtaTmbZ3OaqZwQc3LVbELUoNCsLYrVAIQhAIQhAJfhyQJfhyBaRkpDstVfZzwGx6yMlgPFzeHomBdKaUse141ab+XEIHGbs0kcmRc8Egm/YANrW5pmZATFv5628071zwGbjQS17i5hb8IdbeY4dxuklbQmFm6X73WWcAARu2OZN/EIONIeCXxv/nekFM3MHwzS6N3aCCVbM4h2w1xy04WsOJU4GDxSfaNsx9rAtORvzsq+wmlcDvgZN49/ipDBjZGQuOZPdwQSuplMTAC/mOyCSfNVvta8tLes1fchp1tzU4wyQPAeSCR2s7d+aqjarE/aK2R2rGEsYNeyBa/qgT4VVbs7Xg7pDrq/cKm3mxzNIO+wBzTxI0PjZUBGQzNxAPK4+oVv9H+IMdTtBcd4mwF8suQ4oEHThEDQRu+WZv1FiAqQKuHpyxC0UFMPjcZT4NyH1Kp8rEt6w0IXJy7hc3BY22tVxWFsVqtkQQhCAQhCAThhqb05YYgW2Wd1ZcsEoOtPNuuaTo2+vC6csarIjGLO6x5aGDd0aDbecUznJJib38UCqDglI4JHA/L9l3Y46XQTTZ2ruwtNksdRbzr8P5+qjmDyEeH1zUtwioaXWPLuKDmKvq2PByyIF/OwVZ11RuzF7BaxyvnmP8qwK2mdNO4NFhoOPmo1jOzwjkG89ueuY1zsgasLMbQXzxNkO/GQHXubuu/MfdHFTrYLEo460MbT7xqHubE9ukMVySWt0AsQMs8kwYbs1DLuRmrAdc3cGh2eXYDdc7nNWdsfs5TRP66J++5pLWtNx1Y0d2efegr/AKa6i+IMjv8A0oW37i47yr4hSPpCrOuxOpkGgeGDwY0N/RR4rWUuOGllqQullhwWu0/pJ3BaFdnBc3BbxKC9dNEIQsoghCEAnLC02pxw05IHBxWFkrZjckHNwv5JGw5+N0509QGu3XC7XZHwKccR2SkEftFODLFa5DM3sH4dXDw0QMMZsfBKJOfNc42h1u7I93iurmatOXf+SBywqfX+cU6YTWkTDvNheyj2HvLTZLDLuPDhe2uaC0I4GMZlrJmCdLnnZRWt2bZv74jDt89onM6/RLMJxxkrNy+Y4fzVSrDSws3tTfTz5IFWFNMbBHEQLMJ91pNyOzcngn3rA1vWuABYLkgAZAXP5JPh1K0gOta+tifK6Z+kzFG0uHS296cGJnO7sifS6Dz7Vyl8sjj8Uj3f/Tif1XIBYa7JbgLSy1igWWrgt7LFlptaiji4Lk4JS4Lk4LMSiyUJytV0cFoQpVK0aYQhCNQnLC02pywsozEbOQat3GwWhvqtHi+axtt8OXLcJzUn2K2mNLII5CercRnxYefgmWCG4W0tEm4Z+HK4sR2SpK1olLerkcLtmgsN6/GRnuyeefeobjXRzVRi7Gidg918N98dzotbd4JWmwe1bqZwp5j9i42Dj/tn/qrlpGlwBByOd9b8rFNsTSY8vODICHlrgQ9nvNIsQfBdqyO4t58V6GxnZymqxaeEOcNHi7Xg9z2m+vAqBYtsIWOPUvEgGW6/J47gRk76LLRU8LHtdcZW5fupZgWNvYQHZ58NEufs65rt10ZB5cfRP+FbI2ifO5oDY2Ok7QzO6CbfRA8UOPxCEOe8MHzPOvMeKqnpR2ubWzMjhN4oN7tfO86kDlwTXtDiktY4GSwY33GNFmtH7ppbSoNqWIHUJQ7Dzq30Smkpk6U9OsTG29LzXwi7mEGxFvFFlLajDWyDMZ81Ha2idG6zvI81DaJq6fHy1ydvqROC4uCVOC4uCxWUmWhM4Lk4JQ8Lk8KWsudlo4oWSsLdWCcMHd9oBzKb044Iy8o8ViW1fKZV9EBFvjuKaKeHthp45t7xxCktRbqgE0Mp8i3Sx3mHkVFMulTFspZR9y6Np813opN9t9CMiO9dyy/nko5ss1wRJLTYR1jshkNVaWweKljRSzHIZRk8B8ngmbCsL3IxlmdUv9ltn9VYpGocjPeLW1HiE+qrMY5/IE/soi6rvnzXLFcd3YGQOd2nfkEyurFshPkswc0ggHWwP7pydiTRRyhzWjdYW2Zexa/sjXPiooKo9U9/eGD8RzP0CccJm6+OWI5Exut3m1x9QgqDa/D/AGUkDR+bPA/sozDiLge0LqadIUwnaGD3qcb3f2veaq+KCU4dikTsid0/eUhpowRdpBHdZVmu9JXSRG8by3w09EFotgXDEMOEjC068Cozh22z25SsDhzbkVK8IxmGpyjcd4C5aRmAjatprO4QSrpyxxY7VqSvCme1eH3b1o1bkfBRB7VVmPTOncx3jNj9RK4Li8JU5q4SBSVlVy0JCsLLlhTOZISvDpt14KSLpF7wSSvlYFJVXYFtK+6aMPm7IS5siq2d7BG4hmmm3JL/AAuyPjwKl+zVMJahoOYb2j5KGyi4sp70ZnejfIdQQz0WlO9ohPyf8eC1k2FPksezJfTi6R7STGGklka0uc1hsBrc5K68yp/afGd6sfY5RndFu5KqLFd9uuYULllJcS69yTe+t0Q1hYbgoL2winiOHg7zXON3OaCLtJyCbqec0x67gy5dl8I1VSYpiTupLmOLT90kH6JNR7V1e4YTNdjhnvgE25XQOM1XvVMrz/uSPd/a43H0KRzUDZXhgbdzjui2pJ0SasrBdjg0AuFyRf08FN+i/CvaavriLspxvd2+fdCCD43slUU/vxuA52uPUJgc2y9Z1FKCLEAjkcx6KJY7sFSVFyY9xx+KPI38NEHndWP0a4ZaJ85Hvndb+Ea/VaY50VzR9qnkbI3k/J37Kc4PhYp6eOEfA0A/i1P1QN1dTbzS06EWVZ1cG49zD8JsrcqI1XG1MG7UO+9moc0dol0+m2900+/cwPC4SjJK3hJ5Rko6yuZqdpNz9Vqt5BmtFacG3kLLSsIRg9YfU5WTpHOozTPsU6RSKtljTucHJ6qnlsysTo0yhd9559QqsjerL6N57wub8r/zCjw/OtdSjfF7feFmUidWRghMdJMAL8hdVfN00SwVkrOqZLA15a22TrA2yPFXXmVp4zsZSVQ+1gbf5mjdcO+4VeY90LHN1JP/AGTfkHBSvZ3pbw+ps10hgefhmFhf8eindNUMkaHRva9p0LCCPUIPKmP7IV1K1zZqd4afiZ2m5cbhReF9ivU/SxjApcKneDZ0jeqZ+J+X5XXlG6BfNLdlvl0T7spttUUF+oLS1xBcx4uHEd+qYMJwyaqkEMDDI8gkNbqQ3MrnXYfNA7cmifG7lI1w9L6oLrwXpkp5LNqonROPxs7TPTUKbYfjFPUt3oJmPB+Ui/pqvKt1vBUOY4OY4tcNC0kH1CD1TPCm2eJRroiramoppJKiQyN3t2MuzOWuamVRGgj9RGq823jtM38KtCojVabd/wBcDk1Q5vldDpld5/2lEnhcJAlbgkdW6wUFO8uxyY9NZk2zarmtnFaq5DzNp3OwhCFlq6w6pxicm6IpZE5Q5IdHh29JfG5Tbo7rLSPjJ99ocP7dfzUEjcnbA63qpmSX0Nj+E6qvHttEuxkr8XBan3j+1rbW437NQyyXs4t3W/idkvPTnXNzqTfzXod9LFVRBkrA9js7FR7E+iWCW7qeUxO4NcN5n7hXnllMJzwfaGppXB1PPJHbg1x3fNuifsb6NK+mu7qTKwfFB2svw6qISRFps4EHk4EH0KCUbVbfVeIQRwVLmkRO3gWtsSbWzUUQtmNJIA1JsPEoLt/8c8BzmrnN5RRnv1eR9ArhxzDqeWJxqYo3sa0k9Y0GwAzzOibOjrAxR4bBBaztwPf3yP7TkzdNeO+zYXI1ps+pPVNtrZ3vH0QeZ8YkY6oldE0MjL3bjRoGXyt5JNFGXENAuXEADmTkAtFNeiLAfbMUia4XZD9q/l2fd+tkF77JYGKShhgAsWsBd+Nwu5KaiNP9RGmyojQR+pYqd2on36l54A2Hkrd2pqxBTvkOtiB3kqk5jcknjmqnJv4h6HonHmYtln9CSRNFbInmcZKP1OqxgjcturWmldR9XErCysK484EIQg2aUrickYXeNy1tCxgtqS6NyVRuSCNyUxuVW8O3x8iydh8Z3m9S45t0vxCsKhmVB0NUY3h7TYtKtjZbHWzsGdnjUKXDk37ZUeocSaz8Wnif9LEoZlrjGylHWt/1FPG8/NugOF+IcM0goZk/0UqncpU+0PQRG67qOdzD8kw3m+AIzCi+zPRRWR4nA2pi+xY8PdI0tLSGG4Gtxc2XpBYsgAMl5v6f8e66vbTNPZpW2Nv+R9ifQL0gVQ22fQxVyTy1ME7ZjK9zy2TsuFze29oeSCl16G/8ecC6ujkrHCzqh262/wDxs5ed1TFbsbWQzNhlp5Gl72sDt0lt3EC+8MuK9Y7O4W2lpYaZmkLGt8wMz6oF0rLpsqmceSdHOVddIm1wjBp4XXe7JxHwhaZMkUruVnicTJyssY8cf0hfSHjYml6ph7ER9XKFvCVS5m54rg4Lk2yTe25fQcXErx8UY6/QjqBko5Ve8pPUDJRmr95XeK8112NRBOhZWFceaCEIQC3YVos3RmJ1JXG5Ko3JtjclbJFDerpcfNBwjcnDD610Tw9hsQmmGS6VRuVW0adzBeLRqfC3NltsGS2ZIQx/foVYdBUXsQV5qiepNge1lRT2DXbzR8LlvTk67WVeR0T4nuwTr8pei4JLhdVWOC9KERsJo3NPNuYUpp9uqFwH+oaL8HXBViufHPiXJy9M5eOfdjn9o3/xJVhMR2xorX9pj9Uiq+kGiYLibf7mAlbTkpHmYRV4PJtOox2/iUoewHUA+IC5VNS2Npe9wa0alxsFWuLdKozFPD/dIf0Cr3G9q5qg/bSlw4NGTR5BQX5dY+XvLqcf8P57d88xSv5+f4T/AGx6Q94GGl00Mn/VVtI8uJc4kk6kpKyraeKH1jRxXOy3yZJ7vZcLj8Th49Y5j9frLq4Li4LYVTTxSeeraOK1rW2/CfNmxRHq9UE9c+zSoxO65S/EK3eNgmwrq8fHNY7vA9Y5lc+TVfEBYQhWHGCEIQCEIQZus7y1QjOymCeyWR1gTUs3UdscStYeZfH2g+w1gThHOOaijXkLsKtyhvxt+HV43Wpp80JO6uA4rkMXF1GXTkrTeWscSv1SZPxFm37ISw4s1J341mo3vFYusxxKQiyfiHk28dj/ADY1lkmmesLjqk11hTUw1r4hz+T1LPn+exQ2qcOKH1TjxSdC39MKvx8mtbkpbWOHFavqSeK4IT0wTnyTGtyySsIQtkQQhCAQhCAQhCAQhCAQhCAQhCAQhCAQhCAQhCAQhCAQhCAQhCAQh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8"/>
            <a:ext cx="2057003" cy="287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</TotalTime>
  <Words>206</Words>
  <Application>Microsoft Office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Fundición</vt:lpstr>
      <vt:lpstr>FASCISMO </vt:lpstr>
      <vt:lpstr>Ideología fascista          nacionalismo          agresión contra las naciones o personas que se oponen a dicha ideología </vt:lpstr>
      <vt:lpstr>Diapositiva 3</vt:lpstr>
      <vt:lpstr>Nacional- socialismo o nazismo</vt:lpstr>
      <vt:lpstr>HITLER Y SU IDEOLOGÍA FASCISTA QUE SE CONVIRTIÓ EN UNA FORMA DE GOBIERNO HIZO LO SIGUIENTE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FASCISMO</dc:title>
  <dc:creator>Andrea</dc:creator>
  <cp:lastModifiedBy>Andrea</cp:lastModifiedBy>
  <cp:revision>15</cp:revision>
  <dcterms:created xsi:type="dcterms:W3CDTF">2012-09-12T21:05:33Z</dcterms:created>
  <dcterms:modified xsi:type="dcterms:W3CDTF">2013-08-21T03:41:24Z</dcterms:modified>
</cp:coreProperties>
</file>