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67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4A31EB-A8EB-4458-8959-8E6EAF6D7802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3B2229F-247E-486F-8F5E-68043E045798}">
      <dgm:prSet phldrT="[Texto]"/>
      <dgm:spPr/>
      <dgm:t>
        <a:bodyPr/>
        <a:lstStyle/>
        <a:p>
          <a:r>
            <a:rPr lang="es-MX" dirty="0" smtClean="0"/>
            <a:t>Funciones del DIH</a:t>
          </a:r>
          <a:endParaRPr lang="es-MX" dirty="0"/>
        </a:p>
      </dgm:t>
    </dgm:pt>
    <dgm:pt modelId="{F5F02AAC-213C-4BE0-972A-232FBD53C000}" type="parTrans" cxnId="{B4EB65D7-FFEB-40F7-A46F-5760ADA96014}">
      <dgm:prSet/>
      <dgm:spPr/>
      <dgm:t>
        <a:bodyPr/>
        <a:lstStyle/>
        <a:p>
          <a:endParaRPr lang="es-MX"/>
        </a:p>
      </dgm:t>
    </dgm:pt>
    <dgm:pt modelId="{B95DD821-5D19-4922-B8CF-4B9BD3B50471}" type="sibTrans" cxnId="{B4EB65D7-FFEB-40F7-A46F-5760ADA96014}">
      <dgm:prSet/>
      <dgm:spPr/>
      <dgm:t>
        <a:bodyPr/>
        <a:lstStyle/>
        <a:p>
          <a:endParaRPr lang="es-MX"/>
        </a:p>
      </dgm:t>
    </dgm:pt>
    <dgm:pt modelId="{6F112D5A-1595-4C07-A0AB-029D497B3798}">
      <dgm:prSet phldrT="[Texto]" custT="1"/>
      <dgm:spPr/>
      <dgm:t>
        <a:bodyPr/>
        <a:lstStyle/>
        <a:p>
          <a:r>
            <a:rPr lang="es-MX" sz="1800" dirty="0" smtClean="0"/>
            <a:t>Proteger a los heridos en los conflictos armados</a:t>
          </a:r>
          <a:endParaRPr lang="es-MX" sz="1800" dirty="0"/>
        </a:p>
      </dgm:t>
    </dgm:pt>
    <dgm:pt modelId="{ACE57FBA-88F2-4B46-9966-6B6F0004BBD9}" type="parTrans" cxnId="{A818876D-DBF8-4EC7-A3D4-098D4A72ECEB}">
      <dgm:prSet/>
      <dgm:spPr/>
      <dgm:t>
        <a:bodyPr/>
        <a:lstStyle/>
        <a:p>
          <a:endParaRPr lang="es-MX"/>
        </a:p>
      </dgm:t>
    </dgm:pt>
    <dgm:pt modelId="{3F187434-BABA-49D2-BE36-A25EB16F191F}" type="sibTrans" cxnId="{A818876D-DBF8-4EC7-A3D4-098D4A72ECEB}">
      <dgm:prSet/>
      <dgm:spPr/>
      <dgm:t>
        <a:bodyPr/>
        <a:lstStyle/>
        <a:p>
          <a:endParaRPr lang="es-MX"/>
        </a:p>
      </dgm:t>
    </dgm:pt>
    <dgm:pt modelId="{EBC89AFF-81FE-4B13-9450-4E729CE83004}">
      <dgm:prSet phldrT="[Texto]" custT="1"/>
      <dgm:spPr/>
      <dgm:t>
        <a:bodyPr/>
        <a:lstStyle/>
        <a:p>
          <a:r>
            <a:rPr lang="es-MX" sz="2000" dirty="0" smtClean="0"/>
            <a:t>Regular los medios, estrategias y métodos de combate en los conflictos armados</a:t>
          </a:r>
          <a:endParaRPr lang="es-MX" sz="2000" dirty="0"/>
        </a:p>
      </dgm:t>
    </dgm:pt>
    <dgm:pt modelId="{5E195C07-AD36-4260-8E02-CB56305C0CF9}" type="parTrans" cxnId="{36013484-DACD-4DF7-AAA3-50DC9905F8E5}">
      <dgm:prSet/>
      <dgm:spPr/>
      <dgm:t>
        <a:bodyPr/>
        <a:lstStyle/>
        <a:p>
          <a:endParaRPr lang="es-MX"/>
        </a:p>
      </dgm:t>
    </dgm:pt>
    <dgm:pt modelId="{244F4AD7-E929-45B0-AB64-B96560B55FDC}" type="sibTrans" cxnId="{36013484-DACD-4DF7-AAA3-50DC9905F8E5}">
      <dgm:prSet/>
      <dgm:spPr/>
      <dgm:t>
        <a:bodyPr/>
        <a:lstStyle/>
        <a:p>
          <a:endParaRPr lang="es-MX"/>
        </a:p>
      </dgm:t>
    </dgm:pt>
    <dgm:pt modelId="{12AAEB50-AF43-492D-89C8-95471179511D}">
      <dgm:prSet phldrT="[Texto]" custT="1"/>
      <dgm:spPr/>
      <dgm:t>
        <a:bodyPr/>
        <a:lstStyle/>
        <a:p>
          <a:r>
            <a:rPr lang="es-MX" sz="2000" dirty="0" smtClean="0"/>
            <a:t>Brindar amparo a las personas y a sus bienes</a:t>
          </a:r>
          <a:endParaRPr lang="es-MX" sz="2000" dirty="0"/>
        </a:p>
      </dgm:t>
    </dgm:pt>
    <dgm:pt modelId="{12968A2D-7CAC-4054-B847-BD27147B2C39}" type="parTrans" cxnId="{D3389DF3-C844-42CF-92B5-989C50E5F073}">
      <dgm:prSet/>
      <dgm:spPr/>
      <dgm:t>
        <a:bodyPr/>
        <a:lstStyle/>
        <a:p>
          <a:endParaRPr lang="es-MX"/>
        </a:p>
      </dgm:t>
    </dgm:pt>
    <dgm:pt modelId="{7EE136CA-5D32-46BE-B989-E9D539D7A064}" type="sibTrans" cxnId="{D3389DF3-C844-42CF-92B5-989C50E5F073}">
      <dgm:prSet/>
      <dgm:spPr/>
      <dgm:t>
        <a:bodyPr/>
        <a:lstStyle/>
        <a:p>
          <a:endParaRPr lang="es-MX"/>
        </a:p>
      </dgm:t>
    </dgm:pt>
    <dgm:pt modelId="{4BFE116C-CC78-473C-B9A7-E42ED115E5A9}">
      <dgm:prSet phldrT="[Texto]" custT="1"/>
      <dgm:spPr/>
      <dgm:t>
        <a:bodyPr/>
        <a:lstStyle/>
        <a:p>
          <a:r>
            <a:rPr lang="es-MX" sz="1800" dirty="0" smtClean="0"/>
            <a:t>Establecer límites a los Estados para impedir que se violen las normas del DIH </a:t>
          </a:r>
          <a:endParaRPr lang="es-MX" sz="1800" dirty="0"/>
        </a:p>
      </dgm:t>
    </dgm:pt>
    <dgm:pt modelId="{FD2A941D-2342-4A64-B9E5-65A55D125426}" type="parTrans" cxnId="{7B2F1BE3-B2FE-4779-9B10-9F1F409F34C4}">
      <dgm:prSet/>
      <dgm:spPr/>
      <dgm:t>
        <a:bodyPr/>
        <a:lstStyle/>
        <a:p>
          <a:endParaRPr lang="es-MX"/>
        </a:p>
      </dgm:t>
    </dgm:pt>
    <dgm:pt modelId="{F88E6F2A-8914-42E5-A873-DDD693C3086B}" type="sibTrans" cxnId="{7B2F1BE3-B2FE-4779-9B10-9F1F409F34C4}">
      <dgm:prSet/>
      <dgm:spPr/>
      <dgm:t>
        <a:bodyPr/>
        <a:lstStyle/>
        <a:p>
          <a:endParaRPr lang="es-MX"/>
        </a:p>
      </dgm:t>
    </dgm:pt>
    <dgm:pt modelId="{4F413146-2F40-4526-9DB9-BBFEF8303C2E}">
      <dgm:prSet custT="1"/>
      <dgm:spPr/>
      <dgm:t>
        <a:bodyPr/>
        <a:lstStyle/>
        <a:p>
          <a:r>
            <a:rPr lang="es-MX" sz="2000" dirty="0" smtClean="0"/>
            <a:t>Atenuar los daños que surjan durante los conflictos entre los países o internamente</a:t>
          </a:r>
          <a:endParaRPr lang="es-MX" sz="2000" dirty="0"/>
        </a:p>
      </dgm:t>
    </dgm:pt>
    <dgm:pt modelId="{4B3931D7-4037-4E68-9CE3-876FA214B6A3}" type="parTrans" cxnId="{96170495-406B-49CD-9A74-D4A5F0FF21E4}">
      <dgm:prSet/>
      <dgm:spPr/>
      <dgm:t>
        <a:bodyPr/>
        <a:lstStyle/>
        <a:p>
          <a:endParaRPr lang="es-MX"/>
        </a:p>
      </dgm:t>
    </dgm:pt>
    <dgm:pt modelId="{993202E6-6451-45E9-A756-447719F9770B}" type="sibTrans" cxnId="{96170495-406B-49CD-9A74-D4A5F0FF21E4}">
      <dgm:prSet/>
      <dgm:spPr/>
      <dgm:t>
        <a:bodyPr/>
        <a:lstStyle/>
        <a:p>
          <a:endParaRPr lang="es-MX"/>
        </a:p>
      </dgm:t>
    </dgm:pt>
    <dgm:pt modelId="{40EC1FC0-CC4C-4676-90E4-C435D4447EB5}">
      <dgm:prSet custT="1"/>
      <dgm:spPr/>
      <dgm:t>
        <a:bodyPr/>
        <a:lstStyle/>
        <a:p>
          <a:r>
            <a:rPr lang="es-MX" sz="1800" dirty="0" smtClean="0"/>
            <a:t>Organizar las relaciones entre los estados o entre partes de un Estado cuando se presente conflicto internacional o interno</a:t>
          </a:r>
          <a:endParaRPr lang="es-MX" sz="1800" dirty="0"/>
        </a:p>
      </dgm:t>
    </dgm:pt>
    <dgm:pt modelId="{C884190B-B2D5-4FA3-A193-D94C69108C6E}" type="parTrans" cxnId="{A6244EEA-DE61-4181-A251-54E28568EE66}">
      <dgm:prSet/>
      <dgm:spPr/>
      <dgm:t>
        <a:bodyPr/>
        <a:lstStyle/>
        <a:p>
          <a:endParaRPr lang="es-MX"/>
        </a:p>
      </dgm:t>
    </dgm:pt>
    <dgm:pt modelId="{834817E8-012C-40E0-939C-EA1C46B17F5E}" type="sibTrans" cxnId="{A6244EEA-DE61-4181-A251-54E28568EE66}">
      <dgm:prSet/>
      <dgm:spPr/>
      <dgm:t>
        <a:bodyPr/>
        <a:lstStyle/>
        <a:p>
          <a:endParaRPr lang="es-MX"/>
        </a:p>
      </dgm:t>
    </dgm:pt>
    <dgm:pt modelId="{74A3F934-A274-47D0-A1A9-EE51650C528C}" type="pres">
      <dgm:prSet presAssocID="{5D4A31EB-A8EB-4458-8959-8E6EAF6D780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261BF4E-373D-4E9B-B49D-3B9D2F8EB19D}" type="pres">
      <dgm:prSet presAssocID="{23B2229F-247E-486F-8F5E-68043E045798}" presName="centerShape" presStyleLbl="node0" presStyleIdx="0" presStyleCnt="1" custLinFactNeighborX="3465" custLinFactNeighborY="-703"/>
      <dgm:spPr/>
      <dgm:t>
        <a:bodyPr/>
        <a:lstStyle/>
        <a:p>
          <a:endParaRPr lang="es-MX"/>
        </a:p>
      </dgm:t>
    </dgm:pt>
    <dgm:pt modelId="{D9314F98-828D-47AF-BDBB-C21534E4350A}" type="pres">
      <dgm:prSet presAssocID="{ACE57FBA-88F2-4B46-9966-6B6F0004BBD9}" presName="parTrans" presStyleLbl="sibTrans2D1" presStyleIdx="0" presStyleCnt="6"/>
      <dgm:spPr/>
      <dgm:t>
        <a:bodyPr/>
        <a:lstStyle/>
        <a:p>
          <a:endParaRPr lang="es-MX"/>
        </a:p>
      </dgm:t>
    </dgm:pt>
    <dgm:pt modelId="{4C3D1671-502D-48D3-ADB5-34A54495590C}" type="pres">
      <dgm:prSet presAssocID="{ACE57FBA-88F2-4B46-9966-6B6F0004BBD9}" presName="connectorText" presStyleLbl="sibTrans2D1" presStyleIdx="0" presStyleCnt="6"/>
      <dgm:spPr/>
      <dgm:t>
        <a:bodyPr/>
        <a:lstStyle/>
        <a:p>
          <a:endParaRPr lang="es-MX"/>
        </a:p>
      </dgm:t>
    </dgm:pt>
    <dgm:pt modelId="{D0EE9DA3-1AF9-4A96-8926-F2743A295E90}" type="pres">
      <dgm:prSet presAssocID="{6F112D5A-1595-4C07-A0AB-029D497B3798}" presName="node" presStyleLbl="node1" presStyleIdx="0" presStyleCnt="6" custScaleX="143488" custScaleY="96381" custRadScaleRad="103997" custRadScaleInc="-1698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AE54DD-BAE8-472A-B52C-ADFEFF1ED71A}" type="pres">
      <dgm:prSet presAssocID="{5E195C07-AD36-4260-8E02-CB56305C0CF9}" presName="parTrans" presStyleLbl="sibTrans2D1" presStyleIdx="1" presStyleCnt="6"/>
      <dgm:spPr/>
      <dgm:t>
        <a:bodyPr/>
        <a:lstStyle/>
        <a:p>
          <a:endParaRPr lang="es-MX"/>
        </a:p>
      </dgm:t>
    </dgm:pt>
    <dgm:pt modelId="{85358ABC-5C76-4DB9-A073-94B0715092A1}" type="pres">
      <dgm:prSet presAssocID="{5E195C07-AD36-4260-8E02-CB56305C0CF9}" presName="connectorText" presStyleLbl="sibTrans2D1" presStyleIdx="1" presStyleCnt="6"/>
      <dgm:spPr/>
      <dgm:t>
        <a:bodyPr/>
        <a:lstStyle/>
        <a:p>
          <a:endParaRPr lang="es-MX"/>
        </a:p>
      </dgm:t>
    </dgm:pt>
    <dgm:pt modelId="{B7BF50C6-D718-40A8-8947-8FA5B7B529BF}" type="pres">
      <dgm:prSet presAssocID="{EBC89AFF-81FE-4B13-9450-4E729CE83004}" presName="node" presStyleLbl="node1" presStyleIdx="1" presStyleCnt="6" custScaleX="203621" custScaleY="128963" custRadScaleRad="137074" custRadScaleInc="527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44DF76-5485-49BA-98E6-28FB0D171443}" type="pres">
      <dgm:prSet presAssocID="{12968A2D-7CAC-4054-B847-BD27147B2C39}" presName="parTrans" presStyleLbl="sibTrans2D1" presStyleIdx="2" presStyleCnt="6"/>
      <dgm:spPr/>
      <dgm:t>
        <a:bodyPr/>
        <a:lstStyle/>
        <a:p>
          <a:endParaRPr lang="es-MX"/>
        </a:p>
      </dgm:t>
    </dgm:pt>
    <dgm:pt modelId="{E2CF8344-6097-4AED-9610-E4AEB5183DD7}" type="pres">
      <dgm:prSet presAssocID="{12968A2D-7CAC-4054-B847-BD27147B2C39}" presName="connectorText" presStyleLbl="sibTrans2D1" presStyleIdx="2" presStyleCnt="6"/>
      <dgm:spPr/>
      <dgm:t>
        <a:bodyPr/>
        <a:lstStyle/>
        <a:p>
          <a:endParaRPr lang="es-MX"/>
        </a:p>
      </dgm:t>
    </dgm:pt>
    <dgm:pt modelId="{812160AB-0335-4397-9B53-8EACA5AB7FB3}" type="pres">
      <dgm:prSet presAssocID="{12AAEB50-AF43-492D-89C8-95471179511D}" presName="node" presStyleLbl="node1" presStyleIdx="2" presStyleCnt="6" custScaleX="152765" custScaleY="93027" custRadScaleRad="136817" custRadScaleInc="-4908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1A2027-D3F3-487D-8841-3B1A5B44782D}" type="pres">
      <dgm:prSet presAssocID="{FD2A941D-2342-4A64-B9E5-65A55D125426}" presName="parTrans" presStyleLbl="sibTrans2D1" presStyleIdx="3" presStyleCnt="6"/>
      <dgm:spPr/>
      <dgm:t>
        <a:bodyPr/>
        <a:lstStyle/>
        <a:p>
          <a:endParaRPr lang="es-MX"/>
        </a:p>
      </dgm:t>
    </dgm:pt>
    <dgm:pt modelId="{63D768B5-B217-4E56-9FC3-6E16BBF51F1F}" type="pres">
      <dgm:prSet presAssocID="{FD2A941D-2342-4A64-B9E5-65A55D125426}" presName="connectorText" presStyleLbl="sibTrans2D1" presStyleIdx="3" presStyleCnt="6"/>
      <dgm:spPr/>
      <dgm:t>
        <a:bodyPr/>
        <a:lstStyle/>
        <a:p>
          <a:endParaRPr lang="es-MX"/>
        </a:p>
      </dgm:t>
    </dgm:pt>
    <dgm:pt modelId="{7554E18D-97BB-4EB5-9385-01A584054F29}" type="pres">
      <dgm:prSet presAssocID="{4BFE116C-CC78-473C-B9A7-E42ED115E5A9}" presName="node" presStyleLbl="node1" presStyleIdx="3" presStyleCnt="6" custScaleX="159073" custScaleY="112070" custRadScaleRad="93401" custRadScaleInc="-4012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743EB0-24D2-4941-A7AE-9E5C37ADA569}" type="pres">
      <dgm:prSet presAssocID="{C884190B-B2D5-4FA3-A193-D94C69108C6E}" presName="parTrans" presStyleLbl="sibTrans2D1" presStyleIdx="4" presStyleCnt="6"/>
      <dgm:spPr/>
      <dgm:t>
        <a:bodyPr/>
        <a:lstStyle/>
        <a:p>
          <a:endParaRPr lang="es-MX"/>
        </a:p>
      </dgm:t>
    </dgm:pt>
    <dgm:pt modelId="{199BAF43-6A51-4D0F-A39B-42B90A798FFE}" type="pres">
      <dgm:prSet presAssocID="{C884190B-B2D5-4FA3-A193-D94C69108C6E}" presName="connectorText" presStyleLbl="sibTrans2D1" presStyleIdx="4" presStyleCnt="6"/>
      <dgm:spPr/>
      <dgm:t>
        <a:bodyPr/>
        <a:lstStyle/>
        <a:p>
          <a:endParaRPr lang="es-MX"/>
        </a:p>
      </dgm:t>
    </dgm:pt>
    <dgm:pt modelId="{FC9B456F-56BC-447B-A95D-06A9A021691D}" type="pres">
      <dgm:prSet presAssocID="{40EC1FC0-CC4C-4676-90E4-C435D4447EB5}" presName="node" presStyleLbl="node1" presStyleIdx="4" presStyleCnt="6" custScaleX="173213" custScaleY="154205" custRadScaleRad="118899" custRadScaleInc="285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660CE9-5928-45C2-88DD-A4C502C5725D}" type="pres">
      <dgm:prSet presAssocID="{4B3931D7-4037-4E68-9CE3-876FA214B6A3}" presName="parTrans" presStyleLbl="sibTrans2D1" presStyleIdx="5" presStyleCnt="6"/>
      <dgm:spPr/>
      <dgm:t>
        <a:bodyPr/>
        <a:lstStyle/>
        <a:p>
          <a:endParaRPr lang="es-MX"/>
        </a:p>
      </dgm:t>
    </dgm:pt>
    <dgm:pt modelId="{8BC6E338-7317-4EBA-BA74-0A3AFBB94520}" type="pres">
      <dgm:prSet presAssocID="{4B3931D7-4037-4E68-9CE3-876FA214B6A3}" presName="connectorText" presStyleLbl="sibTrans2D1" presStyleIdx="5" presStyleCnt="6"/>
      <dgm:spPr/>
      <dgm:t>
        <a:bodyPr/>
        <a:lstStyle/>
        <a:p>
          <a:endParaRPr lang="es-MX"/>
        </a:p>
      </dgm:t>
    </dgm:pt>
    <dgm:pt modelId="{7965F68C-5826-4154-BAC4-A4588A7A2BE1}" type="pres">
      <dgm:prSet presAssocID="{4F413146-2F40-4526-9DB9-BBFEF8303C2E}" presName="node" presStyleLbl="node1" presStyleIdx="5" presStyleCnt="6" custScaleX="175569" custScaleY="134201" custRadScaleRad="123889" custRadScaleInc="-1921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321CCA3-67B6-474C-A326-65263478FE73}" type="presOf" srcId="{FD2A941D-2342-4A64-B9E5-65A55D125426}" destId="{711A2027-D3F3-487D-8841-3B1A5B44782D}" srcOrd="0" destOrd="0" presId="urn:microsoft.com/office/officeart/2005/8/layout/radial5"/>
    <dgm:cxn modelId="{81AF063D-6104-424A-9070-34696748C373}" type="presOf" srcId="{4B3931D7-4037-4E68-9CE3-876FA214B6A3}" destId="{8BC6E338-7317-4EBA-BA74-0A3AFBB94520}" srcOrd="1" destOrd="0" presId="urn:microsoft.com/office/officeart/2005/8/layout/radial5"/>
    <dgm:cxn modelId="{D3389DF3-C844-42CF-92B5-989C50E5F073}" srcId="{23B2229F-247E-486F-8F5E-68043E045798}" destId="{12AAEB50-AF43-492D-89C8-95471179511D}" srcOrd="2" destOrd="0" parTransId="{12968A2D-7CAC-4054-B847-BD27147B2C39}" sibTransId="{7EE136CA-5D32-46BE-B989-E9D539D7A064}"/>
    <dgm:cxn modelId="{70EE793C-D018-46CC-AA29-EBCDF0802488}" type="presOf" srcId="{5E195C07-AD36-4260-8E02-CB56305C0CF9}" destId="{D3AE54DD-BAE8-472A-B52C-ADFEFF1ED71A}" srcOrd="0" destOrd="0" presId="urn:microsoft.com/office/officeart/2005/8/layout/radial5"/>
    <dgm:cxn modelId="{96170495-406B-49CD-9A74-D4A5F0FF21E4}" srcId="{23B2229F-247E-486F-8F5E-68043E045798}" destId="{4F413146-2F40-4526-9DB9-BBFEF8303C2E}" srcOrd="5" destOrd="0" parTransId="{4B3931D7-4037-4E68-9CE3-876FA214B6A3}" sibTransId="{993202E6-6451-45E9-A756-447719F9770B}"/>
    <dgm:cxn modelId="{E379955C-B94E-4E5D-914C-9CDA5BA08E73}" type="presOf" srcId="{12968A2D-7CAC-4054-B847-BD27147B2C39}" destId="{3844DF76-5485-49BA-98E6-28FB0D171443}" srcOrd="0" destOrd="0" presId="urn:microsoft.com/office/officeart/2005/8/layout/radial5"/>
    <dgm:cxn modelId="{72B47228-998F-4248-91E7-61EB598ACD5D}" type="presOf" srcId="{12AAEB50-AF43-492D-89C8-95471179511D}" destId="{812160AB-0335-4397-9B53-8EACA5AB7FB3}" srcOrd="0" destOrd="0" presId="urn:microsoft.com/office/officeart/2005/8/layout/radial5"/>
    <dgm:cxn modelId="{B4EB65D7-FFEB-40F7-A46F-5760ADA96014}" srcId="{5D4A31EB-A8EB-4458-8959-8E6EAF6D7802}" destId="{23B2229F-247E-486F-8F5E-68043E045798}" srcOrd="0" destOrd="0" parTransId="{F5F02AAC-213C-4BE0-972A-232FBD53C000}" sibTransId="{B95DD821-5D19-4922-B8CF-4B9BD3B50471}"/>
    <dgm:cxn modelId="{A6244EEA-DE61-4181-A251-54E28568EE66}" srcId="{23B2229F-247E-486F-8F5E-68043E045798}" destId="{40EC1FC0-CC4C-4676-90E4-C435D4447EB5}" srcOrd="4" destOrd="0" parTransId="{C884190B-B2D5-4FA3-A193-D94C69108C6E}" sibTransId="{834817E8-012C-40E0-939C-EA1C46B17F5E}"/>
    <dgm:cxn modelId="{6943583D-BD6E-48FE-831C-8844A2D104C5}" type="presOf" srcId="{5E195C07-AD36-4260-8E02-CB56305C0CF9}" destId="{85358ABC-5C76-4DB9-A073-94B0715092A1}" srcOrd="1" destOrd="0" presId="urn:microsoft.com/office/officeart/2005/8/layout/radial5"/>
    <dgm:cxn modelId="{36013484-DACD-4DF7-AAA3-50DC9905F8E5}" srcId="{23B2229F-247E-486F-8F5E-68043E045798}" destId="{EBC89AFF-81FE-4B13-9450-4E729CE83004}" srcOrd="1" destOrd="0" parTransId="{5E195C07-AD36-4260-8E02-CB56305C0CF9}" sibTransId="{244F4AD7-E929-45B0-AB64-B96560B55FDC}"/>
    <dgm:cxn modelId="{574498BD-24DF-43FB-8DB2-35A8CD06BF51}" type="presOf" srcId="{EBC89AFF-81FE-4B13-9450-4E729CE83004}" destId="{B7BF50C6-D718-40A8-8947-8FA5B7B529BF}" srcOrd="0" destOrd="0" presId="urn:microsoft.com/office/officeart/2005/8/layout/radial5"/>
    <dgm:cxn modelId="{12C1FD56-D3BD-4657-B22C-3FBCA14BC4C4}" type="presOf" srcId="{40EC1FC0-CC4C-4676-90E4-C435D4447EB5}" destId="{FC9B456F-56BC-447B-A95D-06A9A021691D}" srcOrd="0" destOrd="0" presId="urn:microsoft.com/office/officeart/2005/8/layout/radial5"/>
    <dgm:cxn modelId="{53DD6B54-3F31-4BC8-B2F8-1D441D5D1E5F}" type="presOf" srcId="{ACE57FBA-88F2-4B46-9966-6B6F0004BBD9}" destId="{4C3D1671-502D-48D3-ADB5-34A54495590C}" srcOrd="1" destOrd="0" presId="urn:microsoft.com/office/officeart/2005/8/layout/radial5"/>
    <dgm:cxn modelId="{0204FF4B-6B12-460E-9D38-F42B932C6268}" type="presOf" srcId="{6F112D5A-1595-4C07-A0AB-029D497B3798}" destId="{D0EE9DA3-1AF9-4A96-8926-F2743A295E90}" srcOrd="0" destOrd="0" presId="urn:microsoft.com/office/officeart/2005/8/layout/radial5"/>
    <dgm:cxn modelId="{ABFEFF30-CECD-4077-8331-D74E2ED9D1DB}" type="presOf" srcId="{4F413146-2F40-4526-9DB9-BBFEF8303C2E}" destId="{7965F68C-5826-4154-BAC4-A4588A7A2BE1}" srcOrd="0" destOrd="0" presId="urn:microsoft.com/office/officeart/2005/8/layout/radial5"/>
    <dgm:cxn modelId="{688C4973-316E-420D-9446-AFFD56937E2F}" type="presOf" srcId="{C884190B-B2D5-4FA3-A193-D94C69108C6E}" destId="{6C743EB0-24D2-4941-A7AE-9E5C37ADA569}" srcOrd="0" destOrd="0" presId="urn:microsoft.com/office/officeart/2005/8/layout/radial5"/>
    <dgm:cxn modelId="{A818876D-DBF8-4EC7-A3D4-098D4A72ECEB}" srcId="{23B2229F-247E-486F-8F5E-68043E045798}" destId="{6F112D5A-1595-4C07-A0AB-029D497B3798}" srcOrd="0" destOrd="0" parTransId="{ACE57FBA-88F2-4B46-9966-6B6F0004BBD9}" sibTransId="{3F187434-BABA-49D2-BE36-A25EB16F191F}"/>
    <dgm:cxn modelId="{F701A663-3BA8-4536-8394-D8DEE1DFE944}" type="presOf" srcId="{4B3931D7-4037-4E68-9CE3-876FA214B6A3}" destId="{8B660CE9-5928-45C2-88DD-A4C502C5725D}" srcOrd="0" destOrd="0" presId="urn:microsoft.com/office/officeart/2005/8/layout/radial5"/>
    <dgm:cxn modelId="{065ADC5B-47DD-4FCE-9D18-9C424591B62D}" type="presOf" srcId="{C884190B-B2D5-4FA3-A193-D94C69108C6E}" destId="{199BAF43-6A51-4D0F-A39B-42B90A798FFE}" srcOrd="1" destOrd="0" presId="urn:microsoft.com/office/officeart/2005/8/layout/radial5"/>
    <dgm:cxn modelId="{7B2F1BE3-B2FE-4779-9B10-9F1F409F34C4}" srcId="{23B2229F-247E-486F-8F5E-68043E045798}" destId="{4BFE116C-CC78-473C-B9A7-E42ED115E5A9}" srcOrd="3" destOrd="0" parTransId="{FD2A941D-2342-4A64-B9E5-65A55D125426}" sibTransId="{F88E6F2A-8914-42E5-A873-DDD693C3086B}"/>
    <dgm:cxn modelId="{BB7AB7BC-6C81-4B79-9667-70BD19761731}" type="presOf" srcId="{4BFE116C-CC78-473C-B9A7-E42ED115E5A9}" destId="{7554E18D-97BB-4EB5-9385-01A584054F29}" srcOrd="0" destOrd="0" presId="urn:microsoft.com/office/officeart/2005/8/layout/radial5"/>
    <dgm:cxn modelId="{4CDC0EAA-EC86-4F0F-9756-C5D01920333D}" type="presOf" srcId="{23B2229F-247E-486F-8F5E-68043E045798}" destId="{9261BF4E-373D-4E9B-B49D-3B9D2F8EB19D}" srcOrd="0" destOrd="0" presId="urn:microsoft.com/office/officeart/2005/8/layout/radial5"/>
    <dgm:cxn modelId="{F4CFFFE3-B458-46D1-A928-FE7DA10E024A}" type="presOf" srcId="{5D4A31EB-A8EB-4458-8959-8E6EAF6D7802}" destId="{74A3F934-A274-47D0-A1A9-EE51650C528C}" srcOrd="0" destOrd="0" presId="urn:microsoft.com/office/officeart/2005/8/layout/radial5"/>
    <dgm:cxn modelId="{B504DFFA-F7DB-4107-A4F4-21020127CDE7}" type="presOf" srcId="{FD2A941D-2342-4A64-B9E5-65A55D125426}" destId="{63D768B5-B217-4E56-9FC3-6E16BBF51F1F}" srcOrd="1" destOrd="0" presId="urn:microsoft.com/office/officeart/2005/8/layout/radial5"/>
    <dgm:cxn modelId="{3CFCE92A-E91C-49ED-A662-DBEA459E2855}" type="presOf" srcId="{12968A2D-7CAC-4054-B847-BD27147B2C39}" destId="{E2CF8344-6097-4AED-9610-E4AEB5183DD7}" srcOrd="1" destOrd="0" presId="urn:microsoft.com/office/officeart/2005/8/layout/radial5"/>
    <dgm:cxn modelId="{E1A8742D-E265-4F1E-AFF7-2B6C06E189BB}" type="presOf" srcId="{ACE57FBA-88F2-4B46-9966-6B6F0004BBD9}" destId="{D9314F98-828D-47AF-BDBB-C21534E4350A}" srcOrd="0" destOrd="0" presId="urn:microsoft.com/office/officeart/2005/8/layout/radial5"/>
    <dgm:cxn modelId="{2AAD4199-B5D1-49B9-A8E6-04A0CD7BB24C}" type="presParOf" srcId="{74A3F934-A274-47D0-A1A9-EE51650C528C}" destId="{9261BF4E-373D-4E9B-B49D-3B9D2F8EB19D}" srcOrd="0" destOrd="0" presId="urn:microsoft.com/office/officeart/2005/8/layout/radial5"/>
    <dgm:cxn modelId="{A7A80D1F-B723-4171-BD15-0AF81B63021D}" type="presParOf" srcId="{74A3F934-A274-47D0-A1A9-EE51650C528C}" destId="{D9314F98-828D-47AF-BDBB-C21534E4350A}" srcOrd="1" destOrd="0" presId="urn:microsoft.com/office/officeart/2005/8/layout/radial5"/>
    <dgm:cxn modelId="{16BCD6C8-0792-48EE-A891-A896CA146D06}" type="presParOf" srcId="{D9314F98-828D-47AF-BDBB-C21534E4350A}" destId="{4C3D1671-502D-48D3-ADB5-34A54495590C}" srcOrd="0" destOrd="0" presId="urn:microsoft.com/office/officeart/2005/8/layout/radial5"/>
    <dgm:cxn modelId="{B4132D6C-71FF-4EED-932D-C4D72282747C}" type="presParOf" srcId="{74A3F934-A274-47D0-A1A9-EE51650C528C}" destId="{D0EE9DA3-1AF9-4A96-8926-F2743A295E90}" srcOrd="2" destOrd="0" presId="urn:microsoft.com/office/officeart/2005/8/layout/radial5"/>
    <dgm:cxn modelId="{53A47A33-F71D-4A59-86BA-8F8FF3151539}" type="presParOf" srcId="{74A3F934-A274-47D0-A1A9-EE51650C528C}" destId="{D3AE54DD-BAE8-472A-B52C-ADFEFF1ED71A}" srcOrd="3" destOrd="0" presId="urn:microsoft.com/office/officeart/2005/8/layout/radial5"/>
    <dgm:cxn modelId="{92DF2400-0232-408D-98CF-DA5DE08511FB}" type="presParOf" srcId="{D3AE54DD-BAE8-472A-B52C-ADFEFF1ED71A}" destId="{85358ABC-5C76-4DB9-A073-94B0715092A1}" srcOrd="0" destOrd="0" presId="urn:microsoft.com/office/officeart/2005/8/layout/radial5"/>
    <dgm:cxn modelId="{BE032E61-B9BB-4E0A-9AEB-FBEFB740B522}" type="presParOf" srcId="{74A3F934-A274-47D0-A1A9-EE51650C528C}" destId="{B7BF50C6-D718-40A8-8947-8FA5B7B529BF}" srcOrd="4" destOrd="0" presId="urn:microsoft.com/office/officeart/2005/8/layout/radial5"/>
    <dgm:cxn modelId="{C587268F-CDFC-4E2F-A753-A51141EF818C}" type="presParOf" srcId="{74A3F934-A274-47D0-A1A9-EE51650C528C}" destId="{3844DF76-5485-49BA-98E6-28FB0D171443}" srcOrd="5" destOrd="0" presId="urn:microsoft.com/office/officeart/2005/8/layout/radial5"/>
    <dgm:cxn modelId="{43800DBD-4C55-45A2-B1A4-4712AA164378}" type="presParOf" srcId="{3844DF76-5485-49BA-98E6-28FB0D171443}" destId="{E2CF8344-6097-4AED-9610-E4AEB5183DD7}" srcOrd="0" destOrd="0" presId="urn:microsoft.com/office/officeart/2005/8/layout/radial5"/>
    <dgm:cxn modelId="{D4069AB6-CAEE-4C1E-882B-009F70F6EEC4}" type="presParOf" srcId="{74A3F934-A274-47D0-A1A9-EE51650C528C}" destId="{812160AB-0335-4397-9B53-8EACA5AB7FB3}" srcOrd="6" destOrd="0" presId="urn:microsoft.com/office/officeart/2005/8/layout/radial5"/>
    <dgm:cxn modelId="{B4773525-6AEC-4A13-9EBA-2C04F64D21E3}" type="presParOf" srcId="{74A3F934-A274-47D0-A1A9-EE51650C528C}" destId="{711A2027-D3F3-487D-8841-3B1A5B44782D}" srcOrd="7" destOrd="0" presId="urn:microsoft.com/office/officeart/2005/8/layout/radial5"/>
    <dgm:cxn modelId="{4B188F18-2069-4687-9570-6FE0D8DD99B5}" type="presParOf" srcId="{711A2027-D3F3-487D-8841-3B1A5B44782D}" destId="{63D768B5-B217-4E56-9FC3-6E16BBF51F1F}" srcOrd="0" destOrd="0" presId="urn:microsoft.com/office/officeart/2005/8/layout/radial5"/>
    <dgm:cxn modelId="{AD229ABF-11C3-4002-9BDB-236985EB5E9E}" type="presParOf" srcId="{74A3F934-A274-47D0-A1A9-EE51650C528C}" destId="{7554E18D-97BB-4EB5-9385-01A584054F29}" srcOrd="8" destOrd="0" presId="urn:microsoft.com/office/officeart/2005/8/layout/radial5"/>
    <dgm:cxn modelId="{D714DDBD-5182-4FB2-9DBC-DD5CA4521D7C}" type="presParOf" srcId="{74A3F934-A274-47D0-A1A9-EE51650C528C}" destId="{6C743EB0-24D2-4941-A7AE-9E5C37ADA569}" srcOrd="9" destOrd="0" presId="urn:microsoft.com/office/officeart/2005/8/layout/radial5"/>
    <dgm:cxn modelId="{473B32F3-0E2E-4A62-9416-AE8699A0AC67}" type="presParOf" srcId="{6C743EB0-24D2-4941-A7AE-9E5C37ADA569}" destId="{199BAF43-6A51-4D0F-A39B-42B90A798FFE}" srcOrd="0" destOrd="0" presId="urn:microsoft.com/office/officeart/2005/8/layout/radial5"/>
    <dgm:cxn modelId="{99CEAFFD-721E-46FB-8812-1F6E2E9012CE}" type="presParOf" srcId="{74A3F934-A274-47D0-A1A9-EE51650C528C}" destId="{FC9B456F-56BC-447B-A95D-06A9A021691D}" srcOrd="10" destOrd="0" presId="urn:microsoft.com/office/officeart/2005/8/layout/radial5"/>
    <dgm:cxn modelId="{E68271D0-2F92-4357-A3C3-87631E7C7CE3}" type="presParOf" srcId="{74A3F934-A274-47D0-A1A9-EE51650C528C}" destId="{8B660CE9-5928-45C2-88DD-A4C502C5725D}" srcOrd="11" destOrd="0" presId="urn:microsoft.com/office/officeart/2005/8/layout/radial5"/>
    <dgm:cxn modelId="{644C6314-E3EF-4340-80D7-3F82BA6AE06A}" type="presParOf" srcId="{8B660CE9-5928-45C2-88DD-A4C502C5725D}" destId="{8BC6E338-7317-4EBA-BA74-0A3AFBB94520}" srcOrd="0" destOrd="0" presId="urn:microsoft.com/office/officeart/2005/8/layout/radial5"/>
    <dgm:cxn modelId="{840E8468-D79D-4985-8AFD-1C5023EC1514}" type="presParOf" srcId="{74A3F934-A274-47D0-A1A9-EE51650C528C}" destId="{7965F68C-5826-4154-BAC4-A4588A7A2BE1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B1E106-C839-45EA-A676-DB3B8D8B049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91DEC06-FD03-4DD0-83B3-3F0D1D8236CD}">
      <dgm:prSet phldrT="[Texto]"/>
      <dgm:spPr/>
      <dgm:t>
        <a:bodyPr/>
        <a:lstStyle/>
        <a:p>
          <a:r>
            <a:rPr lang="es-MX" dirty="0" smtClean="0"/>
            <a:t>ACUERDOS</a:t>
          </a:r>
          <a:endParaRPr lang="es-MX" dirty="0"/>
        </a:p>
      </dgm:t>
    </dgm:pt>
    <dgm:pt modelId="{7FF8703B-6BC4-4110-94DD-07DE8D4F56FD}" type="parTrans" cxnId="{B15D2BFF-8ECC-4681-81C8-DFC7AE2B7C88}">
      <dgm:prSet/>
      <dgm:spPr/>
      <dgm:t>
        <a:bodyPr/>
        <a:lstStyle/>
        <a:p>
          <a:endParaRPr lang="es-MX"/>
        </a:p>
      </dgm:t>
    </dgm:pt>
    <dgm:pt modelId="{B82F53B5-60DC-4918-8252-291F4A85B371}" type="sibTrans" cxnId="{B15D2BFF-8ECC-4681-81C8-DFC7AE2B7C88}">
      <dgm:prSet/>
      <dgm:spPr/>
      <dgm:t>
        <a:bodyPr/>
        <a:lstStyle/>
        <a:p>
          <a:endParaRPr lang="es-MX"/>
        </a:p>
      </dgm:t>
    </dgm:pt>
    <dgm:pt modelId="{6C327678-B5B9-4903-BB5C-8213ED6EF050}">
      <dgm:prSet phldrT="[Texto]" custT="1"/>
      <dgm:spPr/>
      <dgm:t>
        <a:bodyPr/>
        <a:lstStyle/>
        <a:p>
          <a:r>
            <a:rPr lang="es-MX" sz="1800" dirty="0" smtClean="0"/>
            <a:t>PRIMER CONVENIO: heridos y enfermos de las fuerzas armadas en combate</a:t>
          </a:r>
          <a:endParaRPr lang="es-MX" sz="1800" dirty="0"/>
        </a:p>
      </dgm:t>
    </dgm:pt>
    <dgm:pt modelId="{0165859C-C74B-4769-827D-C469CF7EE56B}" type="parTrans" cxnId="{0F46EE69-7C98-43C2-8BF4-44D8591231B9}">
      <dgm:prSet/>
      <dgm:spPr/>
      <dgm:t>
        <a:bodyPr/>
        <a:lstStyle/>
        <a:p>
          <a:endParaRPr lang="es-MX"/>
        </a:p>
      </dgm:t>
    </dgm:pt>
    <dgm:pt modelId="{CB0045C3-98F4-4D69-9127-F624C46C92C8}" type="sibTrans" cxnId="{0F46EE69-7C98-43C2-8BF4-44D8591231B9}">
      <dgm:prSet/>
      <dgm:spPr/>
      <dgm:t>
        <a:bodyPr/>
        <a:lstStyle/>
        <a:p>
          <a:endParaRPr lang="es-MX"/>
        </a:p>
      </dgm:t>
    </dgm:pt>
    <dgm:pt modelId="{A7BF3C66-83F0-4724-A974-1D869E8AF6DC}">
      <dgm:prSet phldrT="[Texto]" custT="1"/>
      <dgm:spPr/>
      <dgm:t>
        <a:bodyPr/>
        <a:lstStyle/>
        <a:p>
          <a:r>
            <a:rPr lang="es-MX" sz="1800" dirty="0" smtClean="0"/>
            <a:t>SEGUNDO CONVENIO: protección de las personas en tiempos de guerra</a:t>
          </a:r>
          <a:endParaRPr lang="es-MX" sz="1800" dirty="0"/>
        </a:p>
      </dgm:t>
    </dgm:pt>
    <dgm:pt modelId="{82A17E8F-5462-42EE-88D2-1C6F40AB5F73}" type="parTrans" cxnId="{765B5D65-F19F-48DD-8B44-8EAAC267D57D}">
      <dgm:prSet/>
      <dgm:spPr/>
      <dgm:t>
        <a:bodyPr/>
        <a:lstStyle/>
        <a:p>
          <a:endParaRPr lang="es-MX"/>
        </a:p>
      </dgm:t>
    </dgm:pt>
    <dgm:pt modelId="{9AAC2B2D-A6FA-4F15-903B-8AE30C8BF90E}" type="sibTrans" cxnId="{765B5D65-F19F-48DD-8B44-8EAAC267D57D}">
      <dgm:prSet/>
      <dgm:spPr/>
      <dgm:t>
        <a:bodyPr/>
        <a:lstStyle/>
        <a:p>
          <a:endParaRPr lang="es-MX"/>
        </a:p>
      </dgm:t>
    </dgm:pt>
    <dgm:pt modelId="{D5F223D7-2E1A-432E-A84C-73E144D90631}">
      <dgm:prSet phldrT="[Texto]" custT="1"/>
      <dgm:spPr/>
      <dgm:t>
        <a:bodyPr/>
        <a:lstStyle/>
        <a:p>
          <a:r>
            <a:rPr lang="es-MX" sz="1800" dirty="0" smtClean="0"/>
            <a:t>TERCER CONVENIO: el trato debido a los prisioneros de guerra</a:t>
          </a:r>
          <a:endParaRPr lang="es-MX" sz="1800" dirty="0"/>
        </a:p>
      </dgm:t>
    </dgm:pt>
    <dgm:pt modelId="{51120BCF-ED1B-4A3C-94CF-170C007A0F3C}" type="parTrans" cxnId="{BFA8E439-0142-4AE5-AB7D-549945793C93}">
      <dgm:prSet/>
      <dgm:spPr/>
      <dgm:t>
        <a:bodyPr/>
        <a:lstStyle/>
        <a:p>
          <a:endParaRPr lang="es-MX"/>
        </a:p>
      </dgm:t>
    </dgm:pt>
    <dgm:pt modelId="{54866571-4F14-44C2-831D-B0B8C7D1FB8E}" type="sibTrans" cxnId="{BFA8E439-0142-4AE5-AB7D-549945793C93}">
      <dgm:prSet/>
      <dgm:spPr/>
      <dgm:t>
        <a:bodyPr/>
        <a:lstStyle/>
        <a:p>
          <a:endParaRPr lang="es-MX"/>
        </a:p>
      </dgm:t>
    </dgm:pt>
    <dgm:pt modelId="{75C5CAB9-DFB9-4CF6-8D6D-8C21A1DEA7B4}">
      <dgm:prSet phldrT="[Texto]" custT="1"/>
      <dgm:spPr/>
      <dgm:t>
        <a:bodyPr/>
        <a:lstStyle/>
        <a:p>
          <a:r>
            <a:rPr lang="es-MX" sz="1800" dirty="0" smtClean="0"/>
            <a:t>CUARTO CONVENIO:  protección a las personas en tiempo de guerra</a:t>
          </a:r>
          <a:endParaRPr lang="es-MX" sz="1800" dirty="0"/>
        </a:p>
      </dgm:t>
    </dgm:pt>
    <dgm:pt modelId="{C8C5DD83-C2DC-413C-B06F-11E40942C080}" type="parTrans" cxnId="{AA98FD1A-62DB-4C9C-AD44-4A74EB08E81C}">
      <dgm:prSet/>
      <dgm:spPr/>
      <dgm:t>
        <a:bodyPr/>
        <a:lstStyle/>
        <a:p>
          <a:endParaRPr lang="es-MX"/>
        </a:p>
      </dgm:t>
    </dgm:pt>
    <dgm:pt modelId="{6E989B4D-4391-483A-A341-1D105D637A3E}" type="sibTrans" cxnId="{AA98FD1A-62DB-4C9C-AD44-4A74EB08E81C}">
      <dgm:prSet/>
      <dgm:spPr/>
      <dgm:t>
        <a:bodyPr/>
        <a:lstStyle/>
        <a:p>
          <a:endParaRPr lang="es-MX"/>
        </a:p>
      </dgm:t>
    </dgm:pt>
    <dgm:pt modelId="{DF266FA6-86ED-4D3E-9F20-5B5245122EF2}" type="pres">
      <dgm:prSet presAssocID="{FEB1E106-C839-45EA-A676-DB3B8D8B049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7B39374-D443-4EDA-805F-CBB797A10E13}" type="pres">
      <dgm:prSet presAssocID="{291DEC06-FD03-4DD0-83B3-3F0D1D8236CD}" presName="centerShape" presStyleLbl="node0" presStyleIdx="0" presStyleCnt="1"/>
      <dgm:spPr/>
    </dgm:pt>
    <dgm:pt modelId="{3C279178-749B-43AE-B1C7-8015E66637E6}" type="pres">
      <dgm:prSet presAssocID="{0165859C-C74B-4769-827D-C469CF7EE56B}" presName="parTrans" presStyleLbl="sibTrans2D1" presStyleIdx="0" presStyleCnt="4"/>
      <dgm:spPr/>
    </dgm:pt>
    <dgm:pt modelId="{3AE1BF50-5823-473E-9C59-DE8FB14021E6}" type="pres">
      <dgm:prSet presAssocID="{0165859C-C74B-4769-827D-C469CF7EE56B}" presName="connectorText" presStyleLbl="sibTrans2D1" presStyleIdx="0" presStyleCnt="4"/>
      <dgm:spPr/>
    </dgm:pt>
    <dgm:pt modelId="{30D320DC-F7D2-4367-9779-6CB80A4F4458}" type="pres">
      <dgm:prSet presAssocID="{6C327678-B5B9-4903-BB5C-8213ED6EF050}" presName="node" presStyleLbl="node1" presStyleIdx="0" presStyleCnt="4" custScaleX="3609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81FB367-A60E-4B3E-BA97-40DB19C4FED0}" type="pres">
      <dgm:prSet presAssocID="{82A17E8F-5462-42EE-88D2-1C6F40AB5F73}" presName="parTrans" presStyleLbl="sibTrans2D1" presStyleIdx="1" presStyleCnt="4"/>
      <dgm:spPr/>
    </dgm:pt>
    <dgm:pt modelId="{2382B87C-E61D-41E5-A581-02A2877D879C}" type="pres">
      <dgm:prSet presAssocID="{82A17E8F-5462-42EE-88D2-1C6F40AB5F73}" presName="connectorText" presStyleLbl="sibTrans2D1" presStyleIdx="1" presStyleCnt="4"/>
      <dgm:spPr/>
    </dgm:pt>
    <dgm:pt modelId="{21AAA914-58DB-4CCD-9542-338D0E25500B}" type="pres">
      <dgm:prSet presAssocID="{A7BF3C66-83F0-4724-A974-1D869E8AF6DC}" presName="node" presStyleLbl="node1" presStyleIdx="1" presStyleCnt="4" custScaleX="240655" custScaleY="144527" custRadScaleRad="184742" custRadScaleInc="-52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0E7D594-820C-4D47-866D-CD14035FC1A2}" type="pres">
      <dgm:prSet presAssocID="{51120BCF-ED1B-4A3C-94CF-170C007A0F3C}" presName="parTrans" presStyleLbl="sibTrans2D1" presStyleIdx="2" presStyleCnt="4"/>
      <dgm:spPr/>
    </dgm:pt>
    <dgm:pt modelId="{4940B7B1-98A0-4FD5-87C2-0AB4FDF6B4BB}" type="pres">
      <dgm:prSet presAssocID="{51120BCF-ED1B-4A3C-94CF-170C007A0F3C}" presName="connectorText" presStyleLbl="sibTrans2D1" presStyleIdx="2" presStyleCnt="4"/>
      <dgm:spPr/>
    </dgm:pt>
    <dgm:pt modelId="{AC0DD038-1F9F-4A8B-8898-EABA97939FCD}" type="pres">
      <dgm:prSet presAssocID="{D5F223D7-2E1A-432E-A84C-73E144D90631}" presName="node" presStyleLbl="node1" presStyleIdx="2" presStyleCnt="4" custScaleX="392348">
        <dgm:presLayoutVars>
          <dgm:bulletEnabled val="1"/>
        </dgm:presLayoutVars>
      </dgm:prSet>
      <dgm:spPr/>
    </dgm:pt>
    <dgm:pt modelId="{BBE3B43E-AE6A-49C8-AC6E-58A3C82AA431}" type="pres">
      <dgm:prSet presAssocID="{C8C5DD83-C2DC-413C-B06F-11E40942C080}" presName="parTrans" presStyleLbl="sibTrans2D1" presStyleIdx="3" presStyleCnt="4"/>
      <dgm:spPr/>
    </dgm:pt>
    <dgm:pt modelId="{DD9A7C73-412F-4D8E-8643-6ACDAC85443B}" type="pres">
      <dgm:prSet presAssocID="{C8C5DD83-C2DC-413C-B06F-11E40942C080}" presName="connectorText" presStyleLbl="sibTrans2D1" presStyleIdx="3" presStyleCnt="4"/>
      <dgm:spPr/>
    </dgm:pt>
    <dgm:pt modelId="{89FDFCA9-14B7-4309-80DB-97A4ACA0D87A}" type="pres">
      <dgm:prSet presAssocID="{75C5CAB9-DFB9-4CF6-8D6D-8C21A1DEA7B4}" presName="node" presStyleLbl="node1" presStyleIdx="3" presStyleCnt="4" custScaleX="255083" custScaleY="152062" custRadScaleRad="153717" custRadScaleInc="400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684CF8-BC39-46A0-9F45-36549018E237}" type="presOf" srcId="{82A17E8F-5462-42EE-88D2-1C6F40AB5F73}" destId="{A81FB367-A60E-4B3E-BA97-40DB19C4FED0}" srcOrd="0" destOrd="0" presId="urn:microsoft.com/office/officeart/2005/8/layout/radial5"/>
    <dgm:cxn modelId="{E47AECA1-76C2-4712-B445-43A1272B5CFA}" type="presOf" srcId="{75C5CAB9-DFB9-4CF6-8D6D-8C21A1DEA7B4}" destId="{89FDFCA9-14B7-4309-80DB-97A4ACA0D87A}" srcOrd="0" destOrd="0" presId="urn:microsoft.com/office/officeart/2005/8/layout/radial5"/>
    <dgm:cxn modelId="{393A3043-C8D9-423A-AA8C-0C5E2FB29381}" type="presOf" srcId="{291DEC06-FD03-4DD0-83B3-3F0D1D8236CD}" destId="{87B39374-D443-4EDA-805F-CBB797A10E13}" srcOrd="0" destOrd="0" presId="urn:microsoft.com/office/officeart/2005/8/layout/radial5"/>
    <dgm:cxn modelId="{477462BB-9798-4FC1-8882-14F489ED3294}" type="presOf" srcId="{C8C5DD83-C2DC-413C-B06F-11E40942C080}" destId="{DD9A7C73-412F-4D8E-8643-6ACDAC85443B}" srcOrd="1" destOrd="0" presId="urn:microsoft.com/office/officeart/2005/8/layout/radial5"/>
    <dgm:cxn modelId="{765B5D65-F19F-48DD-8B44-8EAAC267D57D}" srcId="{291DEC06-FD03-4DD0-83B3-3F0D1D8236CD}" destId="{A7BF3C66-83F0-4724-A974-1D869E8AF6DC}" srcOrd="1" destOrd="0" parTransId="{82A17E8F-5462-42EE-88D2-1C6F40AB5F73}" sibTransId="{9AAC2B2D-A6FA-4F15-903B-8AE30C8BF90E}"/>
    <dgm:cxn modelId="{0F46EE69-7C98-43C2-8BF4-44D8591231B9}" srcId="{291DEC06-FD03-4DD0-83B3-3F0D1D8236CD}" destId="{6C327678-B5B9-4903-BB5C-8213ED6EF050}" srcOrd="0" destOrd="0" parTransId="{0165859C-C74B-4769-827D-C469CF7EE56B}" sibTransId="{CB0045C3-98F4-4D69-9127-F624C46C92C8}"/>
    <dgm:cxn modelId="{BFA8E439-0142-4AE5-AB7D-549945793C93}" srcId="{291DEC06-FD03-4DD0-83B3-3F0D1D8236CD}" destId="{D5F223D7-2E1A-432E-A84C-73E144D90631}" srcOrd="2" destOrd="0" parTransId="{51120BCF-ED1B-4A3C-94CF-170C007A0F3C}" sibTransId="{54866571-4F14-44C2-831D-B0B8C7D1FB8E}"/>
    <dgm:cxn modelId="{BA8C6FAB-9074-4B61-81B4-FCEAEDF3BADF}" type="presOf" srcId="{FEB1E106-C839-45EA-A676-DB3B8D8B049A}" destId="{DF266FA6-86ED-4D3E-9F20-5B5245122EF2}" srcOrd="0" destOrd="0" presId="urn:microsoft.com/office/officeart/2005/8/layout/radial5"/>
    <dgm:cxn modelId="{AA98FD1A-62DB-4C9C-AD44-4A74EB08E81C}" srcId="{291DEC06-FD03-4DD0-83B3-3F0D1D8236CD}" destId="{75C5CAB9-DFB9-4CF6-8D6D-8C21A1DEA7B4}" srcOrd="3" destOrd="0" parTransId="{C8C5DD83-C2DC-413C-B06F-11E40942C080}" sibTransId="{6E989B4D-4391-483A-A341-1D105D637A3E}"/>
    <dgm:cxn modelId="{65ED7BF5-9E0E-4125-9C64-1724BC0B28AF}" type="presOf" srcId="{0165859C-C74B-4769-827D-C469CF7EE56B}" destId="{3AE1BF50-5823-473E-9C59-DE8FB14021E6}" srcOrd="1" destOrd="0" presId="urn:microsoft.com/office/officeart/2005/8/layout/radial5"/>
    <dgm:cxn modelId="{5D97F980-2401-4821-BD8A-6268A426ECFE}" type="presOf" srcId="{51120BCF-ED1B-4A3C-94CF-170C007A0F3C}" destId="{4940B7B1-98A0-4FD5-87C2-0AB4FDF6B4BB}" srcOrd="1" destOrd="0" presId="urn:microsoft.com/office/officeart/2005/8/layout/radial5"/>
    <dgm:cxn modelId="{C8A502E4-B7C6-4865-824A-203E538B18BC}" type="presOf" srcId="{6C327678-B5B9-4903-BB5C-8213ED6EF050}" destId="{30D320DC-F7D2-4367-9779-6CB80A4F4458}" srcOrd="0" destOrd="0" presId="urn:microsoft.com/office/officeart/2005/8/layout/radial5"/>
    <dgm:cxn modelId="{31878D72-5D95-4A0B-B794-3AAFDBED88A0}" type="presOf" srcId="{C8C5DD83-C2DC-413C-B06F-11E40942C080}" destId="{BBE3B43E-AE6A-49C8-AC6E-58A3C82AA431}" srcOrd="0" destOrd="0" presId="urn:microsoft.com/office/officeart/2005/8/layout/radial5"/>
    <dgm:cxn modelId="{B15D2BFF-8ECC-4681-81C8-DFC7AE2B7C88}" srcId="{FEB1E106-C839-45EA-A676-DB3B8D8B049A}" destId="{291DEC06-FD03-4DD0-83B3-3F0D1D8236CD}" srcOrd="0" destOrd="0" parTransId="{7FF8703B-6BC4-4110-94DD-07DE8D4F56FD}" sibTransId="{B82F53B5-60DC-4918-8252-291F4A85B371}"/>
    <dgm:cxn modelId="{FEA862C7-D221-48DD-BEBB-A27186A8337B}" type="presOf" srcId="{D5F223D7-2E1A-432E-A84C-73E144D90631}" destId="{AC0DD038-1F9F-4A8B-8898-EABA97939FCD}" srcOrd="0" destOrd="0" presId="urn:microsoft.com/office/officeart/2005/8/layout/radial5"/>
    <dgm:cxn modelId="{24C17992-010A-4351-8348-DC25E8501FE5}" type="presOf" srcId="{A7BF3C66-83F0-4724-A974-1D869E8AF6DC}" destId="{21AAA914-58DB-4CCD-9542-338D0E25500B}" srcOrd="0" destOrd="0" presId="urn:microsoft.com/office/officeart/2005/8/layout/radial5"/>
    <dgm:cxn modelId="{B874BE73-FB99-45DF-8FCA-68B044C42771}" type="presOf" srcId="{0165859C-C74B-4769-827D-C469CF7EE56B}" destId="{3C279178-749B-43AE-B1C7-8015E66637E6}" srcOrd="0" destOrd="0" presId="urn:microsoft.com/office/officeart/2005/8/layout/radial5"/>
    <dgm:cxn modelId="{BE4DA28C-63FE-4435-8249-D764964D2EF5}" type="presOf" srcId="{82A17E8F-5462-42EE-88D2-1C6F40AB5F73}" destId="{2382B87C-E61D-41E5-A581-02A2877D879C}" srcOrd="1" destOrd="0" presId="urn:microsoft.com/office/officeart/2005/8/layout/radial5"/>
    <dgm:cxn modelId="{8E38D128-BBFE-4AB0-930F-7A9DA1810E11}" type="presOf" srcId="{51120BCF-ED1B-4A3C-94CF-170C007A0F3C}" destId="{F0E7D594-820C-4D47-866D-CD14035FC1A2}" srcOrd="0" destOrd="0" presId="urn:microsoft.com/office/officeart/2005/8/layout/radial5"/>
    <dgm:cxn modelId="{CCCE221B-8821-474B-BF3A-6F914077248B}" type="presParOf" srcId="{DF266FA6-86ED-4D3E-9F20-5B5245122EF2}" destId="{87B39374-D443-4EDA-805F-CBB797A10E13}" srcOrd="0" destOrd="0" presId="urn:microsoft.com/office/officeart/2005/8/layout/radial5"/>
    <dgm:cxn modelId="{679A6596-11A1-4D65-8D8B-B2442A274F59}" type="presParOf" srcId="{DF266FA6-86ED-4D3E-9F20-5B5245122EF2}" destId="{3C279178-749B-43AE-B1C7-8015E66637E6}" srcOrd="1" destOrd="0" presId="urn:microsoft.com/office/officeart/2005/8/layout/radial5"/>
    <dgm:cxn modelId="{CDD61039-417C-4D07-935B-5614E30AFC4F}" type="presParOf" srcId="{3C279178-749B-43AE-B1C7-8015E66637E6}" destId="{3AE1BF50-5823-473E-9C59-DE8FB14021E6}" srcOrd="0" destOrd="0" presId="urn:microsoft.com/office/officeart/2005/8/layout/radial5"/>
    <dgm:cxn modelId="{ED7ED6E5-5F38-4900-A82B-46FA273A1DCF}" type="presParOf" srcId="{DF266FA6-86ED-4D3E-9F20-5B5245122EF2}" destId="{30D320DC-F7D2-4367-9779-6CB80A4F4458}" srcOrd="2" destOrd="0" presId="urn:microsoft.com/office/officeart/2005/8/layout/radial5"/>
    <dgm:cxn modelId="{17E2025E-49D4-42E2-9964-F7C4C23ABF7A}" type="presParOf" srcId="{DF266FA6-86ED-4D3E-9F20-5B5245122EF2}" destId="{A81FB367-A60E-4B3E-BA97-40DB19C4FED0}" srcOrd="3" destOrd="0" presId="urn:microsoft.com/office/officeart/2005/8/layout/radial5"/>
    <dgm:cxn modelId="{45FE35A0-575D-414C-BF87-19DAADE95A4F}" type="presParOf" srcId="{A81FB367-A60E-4B3E-BA97-40DB19C4FED0}" destId="{2382B87C-E61D-41E5-A581-02A2877D879C}" srcOrd="0" destOrd="0" presId="urn:microsoft.com/office/officeart/2005/8/layout/radial5"/>
    <dgm:cxn modelId="{4A587348-6DB6-430F-BB58-FD881E62DC81}" type="presParOf" srcId="{DF266FA6-86ED-4D3E-9F20-5B5245122EF2}" destId="{21AAA914-58DB-4CCD-9542-338D0E25500B}" srcOrd="4" destOrd="0" presId="urn:microsoft.com/office/officeart/2005/8/layout/radial5"/>
    <dgm:cxn modelId="{1DBF66AC-F417-4EF8-9F84-2BD418107A24}" type="presParOf" srcId="{DF266FA6-86ED-4D3E-9F20-5B5245122EF2}" destId="{F0E7D594-820C-4D47-866D-CD14035FC1A2}" srcOrd="5" destOrd="0" presId="urn:microsoft.com/office/officeart/2005/8/layout/radial5"/>
    <dgm:cxn modelId="{7F4F87FB-E2D3-4B3B-8786-89C3371370B1}" type="presParOf" srcId="{F0E7D594-820C-4D47-866D-CD14035FC1A2}" destId="{4940B7B1-98A0-4FD5-87C2-0AB4FDF6B4BB}" srcOrd="0" destOrd="0" presId="urn:microsoft.com/office/officeart/2005/8/layout/radial5"/>
    <dgm:cxn modelId="{E1346A79-F7F4-45DC-BBD7-D1713B773143}" type="presParOf" srcId="{DF266FA6-86ED-4D3E-9F20-5B5245122EF2}" destId="{AC0DD038-1F9F-4A8B-8898-EABA97939FCD}" srcOrd="6" destOrd="0" presId="urn:microsoft.com/office/officeart/2005/8/layout/radial5"/>
    <dgm:cxn modelId="{83F1F770-EF5D-4BB2-B27B-C583BB29013D}" type="presParOf" srcId="{DF266FA6-86ED-4D3E-9F20-5B5245122EF2}" destId="{BBE3B43E-AE6A-49C8-AC6E-58A3C82AA431}" srcOrd="7" destOrd="0" presId="urn:microsoft.com/office/officeart/2005/8/layout/radial5"/>
    <dgm:cxn modelId="{9540A088-BC7B-44FB-B5BF-01B8BFB78807}" type="presParOf" srcId="{BBE3B43E-AE6A-49C8-AC6E-58A3C82AA431}" destId="{DD9A7C73-412F-4D8E-8643-6ACDAC85443B}" srcOrd="0" destOrd="0" presId="urn:microsoft.com/office/officeart/2005/8/layout/radial5"/>
    <dgm:cxn modelId="{3834B590-7F28-4C5B-97CF-5F225193D3F2}" type="presParOf" srcId="{DF266FA6-86ED-4D3E-9F20-5B5245122EF2}" destId="{89FDFCA9-14B7-4309-80DB-97A4ACA0D87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1DF309-2AD4-4CE9-A5E7-575D7287D26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65EBB2B-9124-4319-A784-56FE4D2BA755}">
      <dgm:prSet phldrT="[Texto]" custT="1"/>
      <dgm:spPr/>
      <dgm:t>
        <a:bodyPr/>
        <a:lstStyle/>
        <a:p>
          <a:r>
            <a:rPr lang="es-MX" sz="2000" dirty="0" smtClean="0"/>
            <a:t>OTROS ACUERDOS</a:t>
          </a:r>
          <a:endParaRPr lang="es-MX" sz="2000" dirty="0"/>
        </a:p>
      </dgm:t>
    </dgm:pt>
    <dgm:pt modelId="{FFBA3AE2-67CF-49EF-88B9-03060CF556E6}" type="parTrans" cxnId="{109AFBA6-CF53-406F-9438-E6EA1D9E5B53}">
      <dgm:prSet/>
      <dgm:spPr/>
      <dgm:t>
        <a:bodyPr/>
        <a:lstStyle/>
        <a:p>
          <a:endParaRPr lang="es-MX"/>
        </a:p>
      </dgm:t>
    </dgm:pt>
    <dgm:pt modelId="{1D6ED63A-8CF4-4F0A-A006-501E63B34BE7}" type="sibTrans" cxnId="{109AFBA6-CF53-406F-9438-E6EA1D9E5B53}">
      <dgm:prSet/>
      <dgm:spPr/>
      <dgm:t>
        <a:bodyPr/>
        <a:lstStyle/>
        <a:p>
          <a:endParaRPr lang="es-MX"/>
        </a:p>
      </dgm:t>
    </dgm:pt>
    <dgm:pt modelId="{70C596C7-537F-4D89-B695-54F44199BEBF}">
      <dgm:prSet phldrT="[Texto]"/>
      <dgm:spPr/>
      <dgm:t>
        <a:bodyPr/>
        <a:lstStyle/>
        <a:p>
          <a:r>
            <a:rPr lang="es-MX" dirty="0" smtClean="0"/>
            <a:t>PROTOCOLO ADICIONAL :  protege las víctimas de los conflictos armados sin carácter internacional</a:t>
          </a:r>
          <a:endParaRPr lang="es-MX" dirty="0"/>
        </a:p>
      </dgm:t>
    </dgm:pt>
    <dgm:pt modelId="{5CEEE924-B80E-4FBC-8EB4-D16F06141C03}" type="parTrans" cxnId="{E5CBFF72-96C7-4913-8E97-AC0266D4EE2A}">
      <dgm:prSet/>
      <dgm:spPr/>
      <dgm:t>
        <a:bodyPr/>
        <a:lstStyle/>
        <a:p>
          <a:endParaRPr lang="es-MX"/>
        </a:p>
      </dgm:t>
    </dgm:pt>
    <dgm:pt modelId="{51844CBE-E465-41DA-AC58-A424DCA17473}" type="sibTrans" cxnId="{E5CBFF72-96C7-4913-8E97-AC0266D4EE2A}">
      <dgm:prSet/>
      <dgm:spPr/>
      <dgm:t>
        <a:bodyPr/>
        <a:lstStyle/>
        <a:p>
          <a:endParaRPr lang="es-MX"/>
        </a:p>
      </dgm:t>
    </dgm:pt>
    <dgm:pt modelId="{73AC67CF-CB93-42B5-AB71-D460F7B5F6FC}">
      <dgm:prSet phldrT="[Texto]"/>
      <dgm:spPr/>
      <dgm:t>
        <a:bodyPr/>
        <a:lstStyle/>
        <a:p>
          <a:r>
            <a:rPr lang="es-MX" dirty="0" smtClean="0"/>
            <a:t>PROTOCOLO ADICIONAL I: protección a los prisioneros civiles</a:t>
          </a:r>
          <a:endParaRPr lang="es-MX" dirty="0"/>
        </a:p>
      </dgm:t>
    </dgm:pt>
    <dgm:pt modelId="{BA6A0518-12CB-45A0-A64A-54339B24BE44}" type="parTrans" cxnId="{C0FFA185-0BE6-4447-8505-C06AD25313BA}">
      <dgm:prSet/>
      <dgm:spPr/>
      <dgm:t>
        <a:bodyPr/>
        <a:lstStyle/>
        <a:p>
          <a:endParaRPr lang="es-MX"/>
        </a:p>
      </dgm:t>
    </dgm:pt>
    <dgm:pt modelId="{0D11AD80-3B5B-498C-82ED-EFA0C8F872D2}" type="sibTrans" cxnId="{C0FFA185-0BE6-4447-8505-C06AD25313BA}">
      <dgm:prSet/>
      <dgm:spPr/>
      <dgm:t>
        <a:bodyPr/>
        <a:lstStyle/>
        <a:p>
          <a:endParaRPr lang="es-MX"/>
        </a:p>
      </dgm:t>
    </dgm:pt>
    <dgm:pt modelId="{EFA05C73-803C-4A48-AFF6-54DFB44FAB69}" type="pres">
      <dgm:prSet presAssocID="{941DF309-2AD4-4CE9-A5E7-575D7287D26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CF07B9C-FE2E-468E-9E0C-9F1CC3EAA63E}" type="pres">
      <dgm:prSet presAssocID="{B65EBB2B-9124-4319-A784-56FE4D2BA755}" presName="centerShape" presStyleLbl="node0" presStyleIdx="0" presStyleCnt="1" custScaleX="161825" custScaleY="293320"/>
      <dgm:spPr/>
    </dgm:pt>
    <dgm:pt modelId="{B4262AAE-4021-47AC-BBC2-2ADE394467DB}" type="pres">
      <dgm:prSet presAssocID="{5CEEE924-B80E-4FBC-8EB4-D16F06141C03}" presName="Name9" presStyleLbl="parChTrans1D2" presStyleIdx="0" presStyleCnt="2"/>
      <dgm:spPr/>
    </dgm:pt>
    <dgm:pt modelId="{B1BE5B69-E1FE-4CF3-BFCF-0545AA70FA43}" type="pres">
      <dgm:prSet presAssocID="{5CEEE924-B80E-4FBC-8EB4-D16F06141C03}" presName="connTx" presStyleLbl="parChTrans1D2" presStyleIdx="0" presStyleCnt="2"/>
      <dgm:spPr/>
    </dgm:pt>
    <dgm:pt modelId="{4B62149E-7AC9-4EBB-8263-7F5F510F3362}" type="pres">
      <dgm:prSet presAssocID="{70C596C7-537F-4D89-B695-54F44199BEBF}" presName="node" presStyleLbl="node1" presStyleIdx="0" presStyleCnt="2" custScaleX="235210" custScaleY="284940" custRadScaleRad="174656" custRadScaleInc="9882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B9FE2E5-D8A8-482C-89B2-38D05AD7FBB0}" type="pres">
      <dgm:prSet presAssocID="{BA6A0518-12CB-45A0-A64A-54339B24BE44}" presName="Name9" presStyleLbl="parChTrans1D2" presStyleIdx="1" presStyleCnt="2"/>
      <dgm:spPr/>
    </dgm:pt>
    <dgm:pt modelId="{3D63AEF9-41BC-46FF-AEBB-99921CB6182E}" type="pres">
      <dgm:prSet presAssocID="{BA6A0518-12CB-45A0-A64A-54339B24BE44}" presName="connTx" presStyleLbl="parChTrans1D2" presStyleIdx="1" presStyleCnt="2"/>
      <dgm:spPr/>
    </dgm:pt>
    <dgm:pt modelId="{9A55B21F-B563-4FE5-807B-9E695753B981}" type="pres">
      <dgm:prSet presAssocID="{73AC67CF-CB93-42B5-AB71-D460F7B5F6FC}" presName="node" presStyleLbl="node1" presStyleIdx="1" presStyleCnt="2" custScaleX="227147" custScaleY="261824" custRadScaleRad="170193" custRadScaleInc="9954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0FFA185-0BE6-4447-8505-C06AD25313BA}" srcId="{B65EBB2B-9124-4319-A784-56FE4D2BA755}" destId="{73AC67CF-CB93-42B5-AB71-D460F7B5F6FC}" srcOrd="1" destOrd="0" parTransId="{BA6A0518-12CB-45A0-A64A-54339B24BE44}" sibTransId="{0D11AD80-3B5B-498C-82ED-EFA0C8F872D2}"/>
    <dgm:cxn modelId="{A1D87B93-15A0-424A-8C98-92267031AEF0}" type="presOf" srcId="{BA6A0518-12CB-45A0-A64A-54339B24BE44}" destId="{AB9FE2E5-D8A8-482C-89B2-38D05AD7FBB0}" srcOrd="0" destOrd="0" presId="urn:microsoft.com/office/officeart/2005/8/layout/radial1"/>
    <dgm:cxn modelId="{109AFBA6-CF53-406F-9438-E6EA1D9E5B53}" srcId="{941DF309-2AD4-4CE9-A5E7-575D7287D261}" destId="{B65EBB2B-9124-4319-A784-56FE4D2BA755}" srcOrd="0" destOrd="0" parTransId="{FFBA3AE2-67CF-49EF-88B9-03060CF556E6}" sibTransId="{1D6ED63A-8CF4-4F0A-A006-501E63B34BE7}"/>
    <dgm:cxn modelId="{9F0DB11B-0C2D-43C9-B892-A993DB9653D9}" type="presOf" srcId="{5CEEE924-B80E-4FBC-8EB4-D16F06141C03}" destId="{B1BE5B69-E1FE-4CF3-BFCF-0545AA70FA43}" srcOrd="1" destOrd="0" presId="urn:microsoft.com/office/officeart/2005/8/layout/radial1"/>
    <dgm:cxn modelId="{40510563-60D9-49D2-8BCA-F874EAE9AE8E}" type="presOf" srcId="{70C596C7-537F-4D89-B695-54F44199BEBF}" destId="{4B62149E-7AC9-4EBB-8263-7F5F510F3362}" srcOrd="0" destOrd="0" presId="urn:microsoft.com/office/officeart/2005/8/layout/radial1"/>
    <dgm:cxn modelId="{4BFF5B4D-0F56-44AD-97C8-792789A32F36}" type="presOf" srcId="{5CEEE924-B80E-4FBC-8EB4-D16F06141C03}" destId="{B4262AAE-4021-47AC-BBC2-2ADE394467DB}" srcOrd="0" destOrd="0" presId="urn:microsoft.com/office/officeart/2005/8/layout/radial1"/>
    <dgm:cxn modelId="{9BDDB1C2-D720-4311-A15A-BFE47192D5A8}" type="presOf" srcId="{BA6A0518-12CB-45A0-A64A-54339B24BE44}" destId="{3D63AEF9-41BC-46FF-AEBB-99921CB6182E}" srcOrd="1" destOrd="0" presId="urn:microsoft.com/office/officeart/2005/8/layout/radial1"/>
    <dgm:cxn modelId="{41F2F78D-14BC-4B09-A25E-10D26D3AC00B}" type="presOf" srcId="{941DF309-2AD4-4CE9-A5E7-575D7287D261}" destId="{EFA05C73-803C-4A48-AFF6-54DFB44FAB69}" srcOrd="0" destOrd="0" presId="urn:microsoft.com/office/officeart/2005/8/layout/radial1"/>
    <dgm:cxn modelId="{A2B184B3-F7C4-4C10-B984-5C422DFADCE1}" type="presOf" srcId="{73AC67CF-CB93-42B5-AB71-D460F7B5F6FC}" destId="{9A55B21F-B563-4FE5-807B-9E695753B981}" srcOrd="0" destOrd="0" presId="urn:microsoft.com/office/officeart/2005/8/layout/radial1"/>
    <dgm:cxn modelId="{E5CBFF72-96C7-4913-8E97-AC0266D4EE2A}" srcId="{B65EBB2B-9124-4319-A784-56FE4D2BA755}" destId="{70C596C7-537F-4D89-B695-54F44199BEBF}" srcOrd="0" destOrd="0" parTransId="{5CEEE924-B80E-4FBC-8EB4-D16F06141C03}" sibTransId="{51844CBE-E465-41DA-AC58-A424DCA17473}"/>
    <dgm:cxn modelId="{D35DAE23-16D6-4F9F-BA1C-121C853B5929}" type="presOf" srcId="{B65EBB2B-9124-4319-A784-56FE4D2BA755}" destId="{7CF07B9C-FE2E-468E-9E0C-9F1CC3EAA63E}" srcOrd="0" destOrd="0" presId="urn:microsoft.com/office/officeart/2005/8/layout/radial1"/>
    <dgm:cxn modelId="{B6311EEF-5C99-4519-8C2F-B6372EC8AE47}" type="presParOf" srcId="{EFA05C73-803C-4A48-AFF6-54DFB44FAB69}" destId="{7CF07B9C-FE2E-468E-9E0C-9F1CC3EAA63E}" srcOrd="0" destOrd="0" presId="urn:microsoft.com/office/officeart/2005/8/layout/radial1"/>
    <dgm:cxn modelId="{7BF51100-84BA-4E59-998F-DB63FF435C29}" type="presParOf" srcId="{EFA05C73-803C-4A48-AFF6-54DFB44FAB69}" destId="{B4262AAE-4021-47AC-BBC2-2ADE394467DB}" srcOrd="1" destOrd="0" presId="urn:microsoft.com/office/officeart/2005/8/layout/radial1"/>
    <dgm:cxn modelId="{9C2502EC-4889-43D2-8817-D718CB559B7E}" type="presParOf" srcId="{B4262AAE-4021-47AC-BBC2-2ADE394467DB}" destId="{B1BE5B69-E1FE-4CF3-BFCF-0545AA70FA43}" srcOrd="0" destOrd="0" presId="urn:microsoft.com/office/officeart/2005/8/layout/radial1"/>
    <dgm:cxn modelId="{10B3FEF0-EDBB-4E7B-B05A-FEC8476006AE}" type="presParOf" srcId="{EFA05C73-803C-4A48-AFF6-54DFB44FAB69}" destId="{4B62149E-7AC9-4EBB-8263-7F5F510F3362}" srcOrd="2" destOrd="0" presId="urn:microsoft.com/office/officeart/2005/8/layout/radial1"/>
    <dgm:cxn modelId="{BE75EC98-0350-4E9E-BADB-EE7F13DC3479}" type="presParOf" srcId="{EFA05C73-803C-4A48-AFF6-54DFB44FAB69}" destId="{AB9FE2E5-D8A8-482C-89B2-38D05AD7FBB0}" srcOrd="3" destOrd="0" presId="urn:microsoft.com/office/officeart/2005/8/layout/radial1"/>
    <dgm:cxn modelId="{6D691561-C8FF-4159-B125-F7EE3460C89D}" type="presParOf" srcId="{AB9FE2E5-D8A8-482C-89B2-38D05AD7FBB0}" destId="{3D63AEF9-41BC-46FF-AEBB-99921CB6182E}" srcOrd="0" destOrd="0" presId="urn:microsoft.com/office/officeart/2005/8/layout/radial1"/>
    <dgm:cxn modelId="{30C7C8F8-A325-4A13-86C9-E7AD2A1FD05C}" type="presParOf" srcId="{EFA05C73-803C-4A48-AFF6-54DFB44FAB69}" destId="{9A55B21F-B563-4FE5-807B-9E695753B981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61BF4E-373D-4E9B-B49D-3B9D2F8EB19D}">
      <dsp:nvSpPr>
        <dsp:cNvPr id="0" name=""/>
        <dsp:cNvSpPr/>
      </dsp:nvSpPr>
      <dsp:spPr>
        <a:xfrm>
          <a:off x="3718518" y="2420863"/>
          <a:ext cx="1803796" cy="18037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Funciones del DIH</a:t>
          </a:r>
          <a:endParaRPr lang="es-MX" sz="1900" kern="1200" dirty="0"/>
        </a:p>
      </dsp:txBody>
      <dsp:txXfrm>
        <a:off x="3718518" y="2420863"/>
        <a:ext cx="1803796" cy="1803796"/>
      </dsp:txXfrm>
    </dsp:sp>
    <dsp:sp modelId="{D9314F98-828D-47AF-BDBB-C21534E4350A}">
      <dsp:nvSpPr>
        <dsp:cNvPr id="0" name=""/>
        <dsp:cNvSpPr/>
      </dsp:nvSpPr>
      <dsp:spPr>
        <a:xfrm rot="15641298">
          <a:off x="4218826" y="1769860"/>
          <a:ext cx="394494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15641298">
        <a:off x="4218826" y="1769860"/>
        <a:ext cx="394494" cy="613290"/>
      </dsp:txXfrm>
    </dsp:sp>
    <dsp:sp modelId="{D0EE9DA3-1AF9-4A96-8926-F2743A295E90}">
      <dsp:nvSpPr>
        <dsp:cNvPr id="0" name=""/>
        <dsp:cNvSpPr/>
      </dsp:nvSpPr>
      <dsp:spPr>
        <a:xfrm>
          <a:off x="2918260" y="-35064"/>
          <a:ext cx="2588232" cy="17385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Proteger a los heridos en los conflictos armados</a:t>
          </a:r>
          <a:endParaRPr lang="es-MX" sz="1800" kern="1200" dirty="0"/>
        </a:p>
      </dsp:txBody>
      <dsp:txXfrm>
        <a:off x="2918260" y="-35064"/>
        <a:ext cx="2588232" cy="1738517"/>
      </dsp:txXfrm>
    </dsp:sp>
    <dsp:sp modelId="{D3AE54DD-BAE8-472A-B52C-ADFEFF1ED71A}">
      <dsp:nvSpPr>
        <dsp:cNvPr id="0" name=""/>
        <dsp:cNvSpPr/>
      </dsp:nvSpPr>
      <dsp:spPr>
        <a:xfrm rot="19743404">
          <a:off x="5496029" y="2383760"/>
          <a:ext cx="358339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19743404">
        <a:off x="5496029" y="2383760"/>
        <a:ext cx="358339" cy="613290"/>
      </dsp:txXfrm>
    </dsp:sp>
    <dsp:sp modelId="{B7BF50C6-D718-40A8-8947-8FA5B7B529BF}">
      <dsp:nvSpPr>
        <dsp:cNvPr id="0" name=""/>
        <dsp:cNvSpPr/>
      </dsp:nvSpPr>
      <dsp:spPr>
        <a:xfrm>
          <a:off x="5471090" y="548676"/>
          <a:ext cx="3672909" cy="23262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Regular los medios, estrategias y métodos de combate en los conflictos armados</a:t>
          </a:r>
          <a:endParaRPr lang="es-MX" sz="2000" kern="1200" dirty="0"/>
        </a:p>
      </dsp:txBody>
      <dsp:txXfrm>
        <a:off x="5471090" y="548676"/>
        <a:ext cx="3672909" cy="2326230"/>
      </dsp:txXfrm>
    </dsp:sp>
    <dsp:sp modelId="{3844DF76-5485-49BA-98E6-28FB0D171443}">
      <dsp:nvSpPr>
        <dsp:cNvPr id="0" name=""/>
        <dsp:cNvSpPr/>
      </dsp:nvSpPr>
      <dsp:spPr>
        <a:xfrm rot="1003468">
          <a:off x="5702144" y="3428164"/>
          <a:ext cx="579139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1003468">
        <a:off x="5702144" y="3428164"/>
        <a:ext cx="579139" cy="613290"/>
      </dsp:txXfrm>
    </dsp:sp>
    <dsp:sp modelId="{812160AB-0335-4397-9B53-8EACA5AB7FB3}">
      <dsp:nvSpPr>
        <dsp:cNvPr id="0" name=""/>
        <dsp:cNvSpPr/>
      </dsp:nvSpPr>
      <dsp:spPr>
        <a:xfrm>
          <a:off x="6388429" y="3429001"/>
          <a:ext cx="2755570" cy="16780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Brindar amparo a las personas y a sus bienes</a:t>
          </a:r>
          <a:endParaRPr lang="es-MX" sz="2000" kern="1200" dirty="0"/>
        </a:p>
      </dsp:txBody>
      <dsp:txXfrm>
        <a:off x="6388429" y="3429001"/>
        <a:ext cx="2755570" cy="1678018"/>
      </dsp:txXfrm>
    </dsp:sp>
    <dsp:sp modelId="{711A2027-D3F3-487D-8841-3B1A5B44782D}">
      <dsp:nvSpPr>
        <dsp:cNvPr id="0" name=""/>
        <dsp:cNvSpPr/>
      </dsp:nvSpPr>
      <dsp:spPr>
        <a:xfrm rot="4937665">
          <a:off x="4652317" y="4123847"/>
          <a:ext cx="235960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4937665">
        <a:off x="4652317" y="4123847"/>
        <a:ext cx="235960" cy="613290"/>
      </dsp:txXfrm>
    </dsp:sp>
    <dsp:sp modelId="{7554E18D-97BB-4EB5-9385-01A584054F29}">
      <dsp:nvSpPr>
        <dsp:cNvPr id="0" name=""/>
        <dsp:cNvSpPr/>
      </dsp:nvSpPr>
      <dsp:spPr>
        <a:xfrm>
          <a:off x="3502506" y="4653143"/>
          <a:ext cx="2869353" cy="2021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Establecer límites a los Estados para impedir que se violen las normas del DIH </a:t>
          </a:r>
          <a:endParaRPr lang="es-MX" sz="1800" kern="1200" dirty="0"/>
        </a:p>
      </dsp:txBody>
      <dsp:txXfrm>
        <a:off x="3502506" y="4653143"/>
        <a:ext cx="2869353" cy="2021515"/>
      </dsp:txXfrm>
    </dsp:sp>
    <dsp:sp modelId="{6C743EB0-24D2-4941-A7AE-9E5C37ADA569}">
      <dsp:nvSpPr>
        <dsp:cNvPr id="0" name=""/>
        <dsp:cNvSpPr/>
      </dsp:nvSpPr>
      <dsp:spPr>
        <a:xfrm rot="9110129">
          <a:off x="3305087" y="3613769"/>
          <a:ext cx="398103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9110129">
        <a:off x="3305087" y="3613769"/>
        <a:ext cx="398103" cy="613290"/>
      </dsp:txXfrm>
    </dsp:sp>
    <dsp:sp modelId="{FC9B456F-56BC-447B-A95D-06A9A021691D}">
      <dsp:nvSpPr>
        <dsp:cNvPr id="0" name=""/>
        <dsp:cNvSpPr/>
      </dsp:nvSpPr>
      <dsp:spPr>
        <a:xfrm>
          <a:off x="262144" y="3428999"/>
          <a:ext cx="3124410" cy="27815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Organizar las relaciones entre los estados o entre partes de un Estado cuando se presente conflicto internacional o interno</a:t>
          </a:r>
          <a:endParaRPr lang="es-MX" sz="1800" kern="1200" dirty="0"/>
        </a:p>
      </dsp:txBody>
      <dsp:txXfrm>
        <a:off x="262144" y="3428999"/>
        <a:ext cx="3124410" cy="2781544"/>
      </dsp:txXfrm>
    </dsp:sp>
    <dsp:sp modelId="{8B660CE9-5928-45C2-88DD-A4C502C5725D}">
      <dsp:nvSpPr>
        <dsp:cNvPr id="0" name=""/>
        <dsp:cNvSpPr/>
      </dsp:nvSpPr>
      <dsp:spPr>
        <a:xfrm rot="12144745">
          <a:off x="3170078" y="2512425"/>
          <a:ext cx="458082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12144745">
        <a:off x="3170078" y="2512425"/>
        <a:ext cx="458082" cy="613290"/>
      </dsp:txXfrm>
    </dsp:sp>
    <dsp:sp modelId="{7965F68C-5826-4154-BAC4-A4588A7A2BE1}">
      <dsp:nvSpPr>
        <dsp:cNvPr id="0" name=""/>
        <dsp:cNvSpPr/>
      </dsp:nvSpPr>
      <dsp:spPr>
        <a:xfrm>
          <a:off x="10621" y="864270"/>
          <a:ext cx="3166908" cy="24207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Atenuar los daños que surjan durante los conflictos entre los países o internamente</a:t>
          </a:r>
          <a:endParaRPr lang="es-MX" sz="2000" kern="1200" dirty="0"/>
        </a:p>
      </dsp:txBody>
      <dsp:txXfrm>
        <a:off x="10621" y="864270"/>
        <a:ext cx="3166908" cy="242071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B39374-D443-4EDA-805F-CBB797A10E13}">
      <dsp:nvSpPr>
        <dsp:cNvPr id="0" name=""/>
        <dsp:cNvSpPr/>
      </dsp:nvSpPr>
      <dsp:spPr>
        <a:xfrm>
          <a:off x="3696062" y="1885141"/>
          <a:ext cx="1345930" cy="13459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ACUERDOS</a:t>
          </a:r>
          <a:endParaRPr lang="es-MX" sz="1300" kern="1200" dirty="0"/>
        </a:p>
      </dsp:txBody>
      <dsp:txXfrm>
        <a:off x="3696062" y="1885141"/>
        <a:ext cx="1345930" cy="1345930"/>
      </dsp:txXfrm>
    </dsp:sp>
    <dsp:sp modelId="{3C279178-749B-43AE-B1C7-8015E66637E6}">
      <dsp:nvSpPr>
        <dsp:cNvPr id="0" name=""/>
        <dsp:cNvSpPr/>
      </dsp:nvSpPr>
      <dsp:spPr>
        <a:xfrm rot="16200000">
          <a:off x="4226647" y="1395751"/>
          <a:ext cx="284760" cy="4576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 rot="16200000">
        <a:off x="4226647" y="1395751"/>
        <a:ext cx="284760" cy="457616"/>
      </dsp:txXfrm>
    </dsp:sp>
    <dsp:sp modelId="{30D320DC-F7D2-4367-9779-6CB80A4F4458}">
      <dsp:nvSpPr>
        <dsp:cNvPr id="0" name=""/>
        <dsp:cNvSpPr/>
      </dsp:nvSpPr>
      <dsp:spPr>
        <a:xfrm>
          <a:off x="1940174" y="1927"/>
          <a:ext cx="4857706" cy="13459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PRIMER CONVENIO: heridos y enfermos de las fuerzas armadas en combate</a:t>
          </a:r>
          <a:endParaRPr lang="es-MX" sz="1800" kern="1200" dirty="0"/>
        </a:p>
      </dsp:txBody>
      <dsp:txXfrm>
        <a:off x="1940174" y="1927"/>
        <a:ext cx="4857706" cy="1345930"/>
      </dsp:txXfrm>
    </dsp:sp>
    <dsp:sp modelId="{A81FB367-A60E-4B3E-BA97-40DB19C4FED0}">
      <dsp:nvSpPr>
        <dsp:cNvPr id="0" name=""/>
        <dsp:cNvSpPr/>
      </dsp:nvSpPr>
      <dsp:spPr>
        <a:xfrm rot="21415221">
          <a:off x="5121697" y="2283558"/>
          <a:ext cx="194976" cy="4576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 rot="21415221">
        <a:off x="5121697" y="2283558"/>
        <a:ext cx="194976" cy="457616"/>
      </dsp:txXfrm>
    </dsp:sp>
    <dsp:sp modelId="{21AAA914-58DB-4CCD-9542-338D0E25500B}">
      <dsp:nvSpPr>
        <dsp:cNvPr id="0" name=""/>
        <dsp:cNvSpPr/>
      </dsp:nvSpPr>
      <dsp:spPr>
        <a:xfrm>
          <a:off x="5401910" y="1442786"/>
          <a:ext cx="3239049" cy="19452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SEGUNDO CONVENIO: protección de las personas en tiempos de guerra</a:t>
          </a:r>
          <a:endParaRPr lang="es-MX" sz="1800" kern="1200" dirty="0"/>
        </a:p>
      </dsp:txBody>
      <dsp:txXfrm>
        <a:off x="5401910" y="1442786"/>
        <a:ext cx="3239049" cy="1945233"/>
      </dsp:txXfrm>
    </dsp:sp>
    <dsp:sp modelId="{F0E7D594-820C-4D47-866D-CD14035FC1A2}">
      <dsp:nvSpPr>
        <dsp:cNvPr id="0" name=""/>
        <dsp:cNvSpPr/>
      </dsp:nvSpPr>
      <dsp:spPr>
        <a:xfrm rot="5400000">
          <a:off x="4226647" y="3262846"/>
          <a:ext cx="284760" cy="4576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 rot="5400000">
        <a:off x="4226647" y="3262846"/>
        <a:ext cx="284760" cy="457616"/>
      </dsp:txXfrm>
    </dsp:sp>
    <dsp:sp modelId="{AC0DD038-1F9F-4A8B-8898-EABA97939FCD}">
      <dsp:nvSpPr>
        <dsp:cNvPr id="0" name=""/>
        <dsp:cNvSpPr/>
      </dsp:nvSpPr>
      <dsp:spPr>
        <a:xfrm>
          <a:off x="1728661" y="3768355"/>
          <a:ext cx="5280732" cy="13459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TERCER CONVENIO: el trato debido a los prisioneros de guerra</a:t>
          </a:r>
          <a:endParaRPr lang="es-MX" sz="1800" kern="1200" dirty="0"/>
        </a:p>
      </dsp:txBody>
      <dsp:txXfrm>
        <a:off x="1728661" y="3768355"/>
        <a:ext cx="5280732" cy="1345930"/>
      </dsp:txXfrm>
    </dsp:sp>
    <dsp:sp modelId="{BBE3B43E-AE6A-49C8-AC6E-58A3C82AA431}">
      <dsp:nvSpPr>
        <dsp:cNvPr id="0" name=""/>
        <dsp:cNvSpPr/>
      </dsp:nvSpPr>
      <dsp:spPr>
        <a:xfrm rot="10917864">
          <a:off x="3496877" y="2301804"/>
          <a:ext cx="141090" cy="4576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 rot="10917864">
        <a:off x="3496877" y="2301804"/>
        <a:ext cx="141090" cy="457616"/>
      </dsp:txXfrm>
    </dsp:sp>
    <dsp:sp modelId="{89FDFCA9-14B7-4309-80DB-97A4ACA0D87A}">
      <dsp:nvSpPr>
        <dsp:cNvPr id="0" name=""/>
        <dsp:cNvSpPr/>
      </dsp:nvSpPr>
      <dsp:spPr>
        <a:xfrm>
          <a:off x="0" y="1443808"/>
          <a:ext cx="3433240" cy="20466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CUARTO CONVENIO:  protección a las personas en tiempo de guerra</a:t>
          </a:r>
          <a:endParaRPr lang="es-MX" sz="1800" kern="1200" dirty="0"/>
        </a:p>
      </dsp:txBody>
      <dsp:txXfrm>
        <a:off x="0" y="1443808"/>
        <a:ext cx="3433240" cy="204664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F07B9C-FE2E-468E-9E0C-9F1CC3EAA63E}">
      <dsp:nvSpPr>
        <dsp:cNvPr id="0" name=""/>
        <dsp:cNvSpPr/>
      </dsp:nvSpPr>
      <dsp:spPr>
        <a:xfrm>
          <a:off x="3106689" y="507706"/>
          <a:ext cx="2016221" cy="36545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OTROS ACUERDOS</a:t>
          </a:r>
          <a:endParaRPr lang="es-MX" sz="2000" kern="1200" dirty="0"/>
        </a:p>
      </dsp:txBody>
      <dsp:txXfrm>
        <a:off x="3106689" y="507706"/>
        <a:ext cx="2016221" cy="3654552"/>
      </dsp:txXfrm>
    </dsp:sp>
    <dsp:sp modelId="{B4262AAE-4021-47AC-BBC2-2ADE394467DB}">
      <dsp:nvSpPr>
        <dsp:cNvPr id="0" name=""/>
        <dsp:cNvSpPr/>
      </dsp:nvSpPr>
      <dsp:spPr>
        <a:xfrm rot="21532263">
          <a:off x="5122833" y="2299754"/>
          <a:ext cx="176432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176432" y="1362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21532263">
        <a:off x="5206639" y="2308969"/>
        <a:ext cx="8821" cy="8821"/>
      </dsp:txXfrm>
    </dsp:sp>
    <dsp:sp modelId="{4B62149E-7AC9-4EBB-8263-7F5F510F3362}">
      <dsp:nvSpPr>
        <dsp:cNvPr id="0" name=""/>
        <dsp:cNvSpPr/>
      </dsp:nvSpPr>
      <dsp:spPr>
        <a:xfrm>
          <a:off x="5299055" y="507698"/>
          <a:ext cx="2930544" cy="3550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PROTOCOLO ADICIONAL :  protege las víctimas de los conflictos armados sin carácter internacional</a:t>
          </a:r>
          <a:endParaRPr lang="es-MX" sz="1700" kern="1200" dirty="0"/>
        </a:p>
      </dsp:txBody>
      <dsp:txXfrm>
        <a:off x="5299055" y="507698"/>
        <a:ext cx="2930544" cy="3550143"/>
      </dsp:txXfrm>
    </dsp:sp>
    <dsp:sp modelId="{AB9FE2E5-D8A8-482C-89B2-38D05AD7FBB0}">
      <dsp:nvSpPr>
        <dsp:cNvPr id="0" name=""/>
        <dsp:cNvSpPr/>
      </dsp:nvSpPr>
      <dsp:spPr>
        <a:xfrm rot="10774758">
          <a:off x="2830053" y="2329775"/>
          <a:ext cx="276648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276648" y="1362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0774758">
        <a:off x="2961461" y="2336484"/>
        <a:ext cx="13832" cy="13832"/>
      </dsp:txXfrm>
    </dsp:sp>
    <dsp:sp modelId="{9A55B21F-B563-4FE5-807B-9E695753B981}">
      <dsp:nvSpPr>
        <dsp:cNvPr id="0" name=""/>
        <dsp:cNvSpPr/>
      </dsp:nvSpPr>
      <dsp:spPr>
        <a:xfrm>
          <a:off x="0" y="723738"/>
          <a:ext cx="2830085" cy="32621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PROTOCOLO ADICIONAL I: protección a los prisioneros civiles</a:t>
          </a:r>
          <a:endParaRPr lang="es-MX" sz="1700" kern="1200" dirty="0"/>
        </a:p>
      </dsp:txBody>
      <dsp:txXfrm>
        <a:off x="0" y="723738"/>
        <a:ext cx="2830085" cy="3262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AE32B-2E1B-451A-AAC8-95379B8115C5}" type="datetimeFigureOut">
              <a:rPr lang="es-MX" smtClean="0"/>
              <a:t>03/10/2013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6C764-75DD-41D0-A830-2CF814C6A1B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No combatiente: todo individuo que no toma parte directa</a:t>
            </a:r>
            <a:r>
              <a:rPr lang="es-MX" baseline="0" dirty="0" smtClean="0"/>
              <a:t> e inmediata en las hostilidades: miembros FA personal sanitario y religioso, los civiles que acompañan a las FA( corresponsales de guerra, proveedores, tripulación marina mercante y aviación civil y la población civil)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6C764-75DD-41D0-A830-2CF814C6A1B2}" type="slidenum">
              <a:rPr lang="es-MX" smtClean="0"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6C764-75DD-41D0-A830-2CF814C6A1B2}" type="slidenum">
              <a:rPr lang="es-MX" smtClean="0"/>
              <a:t>11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0B641E-3B6B-48D4-8242-A5E5AFC2DA41}" type="datetimeFigureOut">
              <a:rPr lang="es-MX" smtClean="0"/>
              <a:pPr/>
              <a:t>03/10/2013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F0A7E3-6ABB-4B4C-A603-A2D7C17E7B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B641E-3B6B-48D4-8242-A5E5AFC2DA41}" type="datetimeFigureOut">
              <a:rPr lang="es-MX" smtClean="0"/>
              <a:pPr/>
              <a:t>03/10/2013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0A7E3-6ABB-4B4C-A603-A2D7C17E7B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B641E-3B6B-48D4-8242-A5E5AFC2DA41}" type="datetimeFigureOut">
              <a:rPr lang="es-MX" smtClean="0"/>
              <a:pPr/>
              <a:t>03/10/2013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0A7E3-6ABB-4B4C-A603-A2D7C17E7B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B641E-3B6B-48D4-8242-A5E5AFC2DA41}" type="datetimeFigureOut">
              <a:rPr lang="es-MX" smtClean="0"/>
              <a:pPr/>
              <a:t>03/10/2013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0A7E3-6ABB-4B4C-A603-A2D7C17E7B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B641E-3B6B-48D4-8242-A5E5AFC2DA41}" type="datetimeFigureOut">
              <a:rPr lang="es-MX" smtClean="0"/>
              <a:pPr/>
              <a:t>03/10/2013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0A7E3-6ABB-4B4C-A603-A2D7C17E7B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B641E-3B6B-48D4-8242-A5E5AFC2DA41}" type="datetimeFigureOut">
              <a:rPr lang="es-MX" smtClean="0"/>
              <a:pPr/>
              <a:t>03/10/2013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0A7E3-6ABB-4B4C-A603-A2D7C17E7B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B641E-3B6B-48D4-8242-A5E5AFC2DA41}" type="datetimeFigureOut">
              <a:rPr lang="es-MX" smtClean="0"/>
              <a:pPr/>
              <a:t>03/10/2013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0A7E3-6ABB-4B4C-A603-A2D7C17E7B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B641E-3B6B-48D4-8242-A5E5AFC2DA41}" type="datetimeFigureOut">
              <a:rPr lang="es-MX" smtClean="0"/>
              <a:pPr/>
              <a:t>03/10/2013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0A7E3-6ABB-4B4C-A603-A2D7C17E7B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B641E-3B6B-48D4-8242-A5E5AFC2DA41}" type="datetimeFigureOut">
              <a:rPr lang="es-MX" smtClean="0"/>
              <a:pPr/>
              <a:t>03/10/2013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0A7E3-6ABB-4B4C-A603-A2D7C17E7B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0B641E-3B6B-48D4-8242-A5E5AFC2DA41}" type="datetimeFigureOut">
              <a:rPr lang="es-MX" smtClean="0"/>
              <a:pPr/>
              <a:t>03/10/2013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0A7E3-6ABB-4B4C-A603-A2D7C17E7B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0B641E-3B6B-48D4-8242-A5E5AFC2DA41}" type="datetimeFigureOut">
              <a:rPr lang="es-MX" smtClean="0"/>
              <a:pPr/>
              <a:t>03/10/2013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F0A7E3-6ABB-4B4C-A603-A2D7C17E7B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0B641E-3B6B-48D4-8242-A5E5AFC2DA41}" type="datetimeFigureOut">
              <a:rPr lang="es-MX" smtClean="0"/>
              <a:pPr/>
              <a:t>03/10/2013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F0A7E3-6ABB-4B4C-A603-A2D7C17E7B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1.bp.blogspot.com/-mgGEw6vyIP8/TjDpqAIBucI/AAAAAAAAACE/HDrHn18q37w/s1600/fundacion+fedi+internacional+fundacionfedi.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96752"/>
            <a:ext cx="6638925" cy="4810125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¿Qué es el Derecho Internacional Humanitario?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064896" cy="4392488"/>
          </a:xfrm>
        </p:spPr>
        <p:txBody>
          <a:bodyPr>
            <a:noAutofit/>
          </a:bodyPr>
          <a:lstStyle/>
          <a:p>
            <a:r>
              <a:rPr lang="es-MX" sz="3000" b="1" dirty="0" smtClean="0">
                <a:solidFill>
                  <a:srgbClr val="FF0000"/>
                </a:solidFill>
              </a:rPr>
              <a:t>Según el Comité Internacional de la Cruz Roja, el Derecho Internacional Humanitario (DIH) es un conjunto de normas que, en tiempo de guerra, protege a las personas que no participan en las hostilidades o que han dejado de hacerlo. Su principal objetivo es limitar y evitar el sufrimiento humano en tiempo de conflicto armado</a:t>
            </a:r>
            <a:endParaRPr lang="es-MX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derecho.laguia2000.com/wp-content/uploads/2010/03/prisioneros-de-guerr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9381" y="2060848"/>
            <a:ext cx="3514619" cy="3215877"/>
          </a:xfrm>
          <a:prstGeom prst="rect">
            <a:avLst/>
          </a:prstGeom>
          <a:noFill/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6995120" cy="4525963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Son los miembros de las Fuerzas armadas de una nación enemiga que son capturados, así como los combatientes que se rinden tras su captura en una contienda. 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No son: cirujanos, capellanes, periodistas, médicos, personal sanitario de la Cruz Roja, civiles detenidos o internados en territorio de un país beligerante.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PRISIONERO DE GUERRA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33.tinypic.com/2epngxe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13863"/>
          </a:xfrm>
          <a:prstGeom prst="rect">
            <a:avLst/>
          </a:prstGeom>
          <a:noFill/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Eran despojos humanos, presas de guerra: botín que podía ser destruido, vendido, explotado</a:t>
            </a:r>
          </a:p>
          <a:p>
            <a:r>
              <a:rPr lang="es-MX" dirty="0" smtClean="0"/>
              <a:t>LOS GRIEGOS aniquilaban la población masculina mayor de edad</a:t>
            </a:r>
          </a:p>
          <a:p>
            <a:r>
              <a:rPr lang="es-MX" dirty="0" smtClean="0"/>
              <a:t>EUROPA OCCIDENTAL se introdujo la generosidad con el enemigo, se pedía rescate.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ANTIGUAMENTE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En ningún caso los prisioneros serán tratados como criminales, aunque si utilizados en trabajos militares</a:t>
            </a:r>
          </a:p>
          <a:p>
            <a:r>
              <a:rPr lang="es-MX" dirty="0" smtClean="0"/>
              <a:t>Los prisioneros quedaban bajo el control del ESTADO que los captura y no de los soldados</a:t>
            </a:r>
          </a:p>
          <a:p>
            <a:r>
              <a:rPr lang="es-MX" dirty="0" smtClean="0"/>
              <a:t>El Estado que les aprehende se hace responsable de su seguridad personal y su manutención (vestido, abrigo y alimento)</a:t>
            </a:r>
          </a:p>
          <a:p>
            <a:r>
              <a:rPr lang="es-MX" dirty="0" smtClean="0"/>
              <a:t>Los prisioneros deben ser apartados del conflicto bélico.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SEGÚN LAS DOCTRINAS HUMANITARIAS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155584"/>
          </a:xfrm>
        </p:spPr>
        <p:txBody>
          <a:bodyPr/>
          <a:lstStyle/>
          <a:p>
            <a:r>
              <a:rPr lang="es-MX" dirty="0" smtClean="0"/>
              <a:t>Proporcionar su nombre y rango pero no pueden ser obligados a dar más información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LOS PRISIONEROS DEBEN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1. Explica el concepto de conflicto armado y plantea tres ejemplos</a:t>
            </a:r>
          </a:p>
          <a:p>
            <a:r>
              <a:rPr lang="es-MX" dirty="0" smtClean="0"/>
              <a:t>2. ¿Quién es un prisionero de guerra y quiénes no asumen esta categoría?</a:t>
            </a:r>
          </a:p>
          <a:p>
            <a:r>
              <a:rPr lang="es-MX" dirty="0" smtClean="0"/>
              <a:t>3.Describe algunas diferencias y semejanzas entre los prisioneros de guerra de épocas pasadas y prisioneros de guerra actuales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ACTIVIDAD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0" y="764704"/>
            <a:ext cx="8784976" cy="5112568"/>
          </a:xfrm>
        </p:spPr>
        <p:txBody>
          <a:bodyPr/>
          <a:lstStyle/>
          <a:p>
            <a:r>
              <a:rPr lang="es-MX" dirty="0" smtClean="0"/>
              <a:t>El DIH hace parte del Derecho Internacional Público, que es el conjunto de normas que regulan las relaciones entre los Estados. Ante las confrontaciones bélicas entre los Estados y otros sujetos de derecho internacional, el DIH surgió como una rama específica, cuyo objetivo fue establecer un régimen especial para someter los conflictos a unos principios de convivencia internacional, mantener unos límites razonables dentro de las guerras y evitar la barbarie humana.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s-MX" dirty="0" smtClean="0"/>
              <a:t>EXPLICA por qué las guerras entre los Estados y los conflictos internos de los países deben tener un marco regulatorio y unos principios mínimos de protección a las personas</a:t>
            </a:r>
          </a:p>
          <a:p>
            <a:pPr marL="624078" indent="-514350">
              <a:buFont typeface="+mj-lt"/>
              <a:buAutoNum type="arabicPeriod"/>
            </a:pPr>
            <a:r>
              <a:rPr lang="es-MX" dirty="0" smtClean="0"/>
              <a:t>DESCRIBE una situación a nivel internacional en la que consideres puede </a:t>
            </a:r>
            <a:r>
              <a:rPr lang="es-MX" smtClean="0"/>
              <a:t>ser aplicable al DIH.</a:t>
            </a:r>
            <a:endParaRPr lang="es-MX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ACTIVIDAD	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/>
          <a:lstStyle/>
          <a:p>
            <a:r>
              <a:rPr lang="es-MX" dirty="0" smtClean="0"/>
              <a:t>DERECHO DE LA HAYA: busca regular la conducción de las hostilidades</a:t>
            </a:r>
          </a:p>
          <a:p>
            <a:endParaRPr lang="es-MX" dirty="0" smtClean="0"/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DERECHO DE GINEBRA O DERECHO HUMANITARIO:  busca resguardar las víctimas de las confrontaciones bélicas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EL DERECHO INTERNACIONAL HUMANITARIO SE DIVIDE EN DOS RAMAS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80920" cy="3024336"/>
          </a:xfrm>
        </p:spPr>
        <p:txBody>
          <a:bodyPr>
            <a:norm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PARA QUE SEA APLICABLE EL DIH, ES NECESARIO QUE SE DECLARE UN CONFLICTO ARMADO</a:t>
            </a:r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bbc.co.uk/spanish/specials/images/1441_farc/4151647_timeline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-1"/>
            <a:ext cx="5472608" cy="31203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opflashpoint.zxq.net/unidades_sov_soldado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5987332" cy="396044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259712"/>
          </a:xfrm>
        </p:spPr>
        <p:txBody>
          <a:bodyPr>
            <a:normAutofit/>
          </a:bodyPr>
          <a:lstStyle/>
          <a:p>
            <a:r>
              <a:rPr lang="es-MX" sz="5600" dirty="0" smtClean="0"/>
              <a:t>CONFLICTO ARMADO</a:t>
            </a:r>
            <a:endParaRPr lang="es-MX" sz="56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51920" y="1844824"/>
            <a:ext cx="5040559" cy="4608512"/>
          </a:xfrm>
        </p:spPr>
        <p:txBody>
          <a:bodyPr>
            <a:noAutofit/>
          </a:bodyPr>
          <a:lstStyle/>
          <a:p>
            <a:r>
              <a:rPr lang="es-MX" sz="3200" dirty="0" smtClean="0"/>
              <a:t>Es un enfrentamiento continuo y sostenido entre dos o más partes que recurren a la fuerza para solucionar un problema  ocasionado por la diferencia de voluntades, intereses o puntos de vista.</a:t>
            </a:r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867552"/>
          </a:xfrm>
        </p:spPr>
        <p:txBody>
          <a:bodyPr/>
          <a:lstStyle/>
          <a:p>
            <a:r>
              <a:rPr lang="es-MX" dirty="0" smtClean="0"/>
              <a:t>INTERNACIONAL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INTERNO</a:t>
            </a:r>
            <a:endParaRPr lang="es-MX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PUEDE SER </a:t>
            </a:r>
            <a:endParaRPr lang="es-MX" dirty="0"/>
          </a:p>
        </p:txBody>
      </p:sp>
      <p:pic>
        <p:nvPicPr>
          <p:cNvPr id="20482" name="Picture 2" descr="http://www.ecured.cu/images/thumb/4/41/Diferendo_Cuba_Estados_Unidos.jpg/260px-Diferendo_Cuba_Estados_Unid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2476500" cy="2286001"/>
          </a:xfrm>
          <a:prstGeom prst="rect">
            <a:avLst/>
          </a:prstGeom>
          <a:noFill/>
        </p:spPr>
      </p:pic>
      <p:pic>
        <p:nvPicPr>
          <p:cNvPr id="20484" name="Picture 4" descr="http://noticiasdeabajo.files.wordpress.com/2013/04/corea_norte.jpeg?w=6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21088"/>
            <a:ext cx="1876425" cy="2438400"/>
          </a:xfrm>
          <a:prstGeom prst="rect">
            <a:avLst/>
          </a:prstGeom>
          <a:noFill/>
        </p:spPr>
      </p:pic>
      <p:pic>
        <p:nvPicPr>
          <p:cNvPr id="20486" name="Picture 6" descr="http://www.lalibreriadelau.com/lu/images/102_conflicto_interno_uli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068960"/>
            <a:ext cx="3810000" cy="3048001"/>
          </a:xfrm>
          <a:prstGeom prst="rect">
            <a:avLst/>
          </a:prstGeom>
          <a:noFill/>
        </p:spPr>
      </p:pic>
      <p:pic>
        <p:nvPicPr>
          <p:cNvPr id="20488" name="Picture 8" descr="http://3.bp.blogspot.com/-fBkyCnahiyk/Ti8ZVqj5viI/AAAAAAAAALg/Z6g6GzuBB1o/s1600/conflictoarmad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6240" y="2060848"/>
            <a:ext cx="5937760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481138"/>
          <a:ext cx="8640960" cy="511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INSTRUMENTOS DEL DIH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191</TotalTime>
  <Words>716</Words>
  <Application>Microsoft Office PowerPoint</Application>
  <PresentationFormat>Presentación en pantalla (4:3)</PresentationFormat>
  <Paragraphs>55</Paragraphs>
  <Slides>15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Concurrencia</vt:lpstr>
      <vt:lpstr>¿Qué es el Derecho Internacional Humanitario?</vt:lpstr>
      <vt:lpstr>Diapositiva 2</vt:lpstr>
      <vt:lpstr>Diapositiva 3</vt:lpstr>
      <vt:lpstr>ACTIVIDAD </vt:lpstr>
      <vt:lpstr>EL DERECHO INTERNACIONAL HUMANITARIO SE DIVIDE EN DOS RAMAS</vt:lpstr>
      <vt:lpstr>PARA QUE SEA APLICABLE EL DIH, ES NECESARIO QUE SE DECLARE UN CONFLICTO ARMADO</vt:lpstr>
      <vt:lpstr>CONFLICTO ARMADO</vt:lpstr>
      <vt:lpstr>PUEDE SER </vt:lpstr>
      <vt:lpstr>INSTRUMENTOS DEL DIH</vt:lpstr>
      <vt:lpstr>Diapositiva 10</vt:lpstr>
      <vt:lpstr>PRISIONERO DE GUERRA</vt:lpstr>
      <vt:lpstr>ANTIGUAMENTE</vt:lpstr>
      <vt:lpstr>SEGÚN LAS DOCTRINAS HUMANITARIAS</vt:lpstr>
      <vt:lpstr>LOS PRISIONEROS DEBEN</vt:lpstr>
      <vt:lpstr>ACTIVIDAD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Andrea</dc:creator>
  <cp:lastModifiedBy>Andrea</cp:lastModifiedBy>
  <cp:revision>21</cp:revision>
  <dcterms:created xsi:type="dcterms:W3CDTF">2013-09-25T15:32:02Z</dcterms:created>
  <dcterms:modified xsi:type="dcterms:W3CDTF">2013-10-03T16:31:01Z</dcterms:modified>
</cp:coreProperties>
</file>