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7" r:id="rId12"/>
    <p:sldId id="264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2395-9157-4647-B4B8-3A12270078D9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E5E5-498B-4972-9737-97E032003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96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E5E5-498B-4972-9737-97E0320037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2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0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95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81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7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7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94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84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6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6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FDC0-1497-4B87-BF8D-1C6C0052294D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2B6D-6A9C-4833-BFA5-6C5D591C8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7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8"/>
          </a:xfrm>
        </p:spPr>
        <p:txBody>
          <a:bodyPr/>
          <a:lstStyle/>
          <a:p>
            <a:r>
              <a:rPr lang="es-ES" b="1" dirty="0" smtClean="0"/>
              <a:t>PROPAGANDA PARA LA GUERRA</a:t>
            </a:r>
            <a:endParaRPr lang="es-ES" b="1" dirty="0"/>
          </a:p>
        </p:txBody>
      </p:sp>
      <p:pic>
        <p:nvPicPr>
          <p:cNvPr id="1026" name="Picture 2" descr="Posters y Propaganda de la Primera Guerra Mun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9250"/>
            <a:ext cx="4431917" cy="31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0"/>
            <a:ext cx="45627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pag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59" y="939249"/>
            <a:ext cx="3875918" cy="56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QYqB5SuSLDHNdyYKk0Low2IMok0EEOIZIiuJs3QBPp8EIA_nMb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60460"/>
            <a:ext cx="70815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/>
          <a:lstStyle/>
          <a:p>
            <a:r>
              <a:rPr lang="es-ES" dirty="0" smtClean="0"/>
              <a:t>Pérdidas humanas y económicas: 8 millones de militares murieron en combates e igualmente 13 millones de civiles fueron sacrificados en los bombardeos de las ciudades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924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tionalgeographic.com.es/medio/2010/01/27/mutilados_de_guerra_314x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3478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2650306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En Francia, el 7% del territorio fue arrasado. Uno de cada cuatro franceses entre los 18 y los 27 años había muerto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12976"/>
            <a:ext cx="5554960" cy="291318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Millones de personas en Europa quedaron mutiladas o enfermas por los gases asfixiantes que se emplearon en las batallas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37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RatDlb7Oy3lBu_po4-ElwRiYUzBUsC4vGHonzutP9Toy-duwGiS-EnHf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4765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0.gstatic.com/images?q=tbn:ANd9GcRlMoVOqvHD0F21-w5CB-zVrzLkxka9cfNNcvMkSCVPtuqxNknght67YI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4147"/>
            <a:ext cx="3069704" cy="30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7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s-ES" b="1" dirty="0" smtClean="0"/>
              <a:t>TRATADO DE PAZ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6728792" cy="37939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 elaboró un tratado de paz que no dejó satisfechas a las naciones. </a:t>
            </a:r>
          </a:p>
          <a:p>
            <a:r>
              <a:rPr lang="es-ES" dirty="0" smtClean="0"/>
              <a:t>Alemania quedó resentida con el resto de Europa</a:t>
            </a:r>
          </a:p>
          <a:p>
            <a:r>
              <a:rPr lang="es-ES" dirty="0" smtClean="0"/>
              <a:t>Le confiscaron su flota de submarinos, obligaron a que indemnizará a los países aliados y repartieron parte de sus colonias.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34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9/9a/Silver_into_bul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483768" cy="37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Estados Unidos el gran vencedor de la guerra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Potencia militar</a:t>
            </a:r>
          </a:p>
          <a:p>
            <a:r>
              <a:rPr lang="es-ES" dirty="0" smtClean="0"/>
              <a:t>Potencia económica</a:t>
            </a:r>
          </a:p>
          <a:p>
            <a:r>
              <a:rPr lang="es-ES" dirty="0" smtClean="0"/>
              <a:t>La ruina para los países europeos</a:t>
            </a:r>
          </a:p>
          <a:p>
            <a:r>
              <a:rPr lang="es-ES" dirty="0" smtClean="0"/>
              <a:t>El desempleo</a:t>
            </a:r>
          </a:p>
          <a:p>
            <a:r>
              <a:rPr lang="es-ES" dirty="0" smtClean="0"/>
              <a:t>Muchos europeos emigraron a América en busca de oportunidades</a:t>
            </a:r>
          </a:p>
          <a:p>
            <a:r>
              <a:rPr lang="es-ES" dirty="0" smtClean="0"/>
              <a:t>Japón también se consolida como una nueva potencia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CREACIÓN DE UN ORGANISMO INTERNACIONAL PARA SOLUCIONAR CONFLICTOS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s-ES" dirty="0" smtClean="0"/>
              <a:t>ESTADOS UNIDOS impulsó la creación de la SOCIEDAD DE NACIONES, organismo internacional encargado de solucionar pacíficamente conflictos. </a:t>
            </a:r>
          </a:p>
          <a:p>
            <a:r>
              <a:rPr lang="es-ES" dirty="0" smtClean="0"/>
              <a:t>Este organismo no sirvió, porque unos años después se desató la Segunda Guerra Mundial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34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Auge de movimientos nacionalistas, independentistas y pacifistas </a:t>
            </a:r>
            <a:endParaRPr lang="es-ES" dirty="0"/>
          </a:p>
        </p:txBody>
      </p:sp>
      <p:pic>
        <p:nvPicPr>
          <p:cNvPr id="11266" name="Picture 2" descr="http://www.monografias.com/trabajos67/guia-ingreso-historia/image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4004"/>
            <a:ext cx="5715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3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45365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26" y="216916"/>
            <a:ext cx="4493147" cy="63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7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832647"/>
          </a:xfrm>
        </p:spPr>
        <p:txBody>
          <a:bodyPr>
            <a:normAutofit/>
          </a:bodyPr>
          <a:lstStyle/>
          <a:p>
            <a:r>
              <a:rPr lang="es-ES" dirty="0" smtClean="0"/>
              <a:t>En Francia muchos soldados se declararon en rebeldía, se negaban a obedecer las ordenes y se abstuvieron de ir al frente de batalla. Los obreros alemanes que trabajaban en las fábricas de armas hicieron huelgas.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711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2IeMzbhRVBk/Tjfs0kF6M1I/AAAAAAAAAEQ/AjHLQpEwTN0/s1600/Lenin+en+la+Plaza+Roja+el+1%25C2%25BA+de+Mayo+de+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40679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RUSIA  se desató una Revolución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6063"/>
            <a:ext cx="4978896" cy="463711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Los rusos estaban a disgusto con el gobierno, zar Nicolás II, emperador de Rusia, venía siendo criticado por un partido revolucionario, llamado bolchevique. Este reclamaba la salida de Rusia de la guerra y pedía un cambio en las estructuras sociales y productivas del país. Como consecuencia los rusos se retiraron de la guerra y firmaron un pacto de paz con Alemania.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68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El desequilibrio por la salida de Rusia fue compensado con la entrada de Estados Unidos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1818, la guerra comenzó a decidirse. </a:t>
            </a:r>
          </a:p>
          <a:p>
            <a:r>
              <a:rPr lang="es-ES" dirty="0" smtClean="0"/>
              <a:t>La derrota de los aliados de </a:t>
            </a:r>
            <a:r>
              <a:rPr lang="es-ES" dirty="0" smtClean="0"/>
              <a:t>Alemania: Austria- Hungría, Bulgaria y Turquía. </a:t>
            </a:r>
          </a:p>
          <a:p>
            <a:r>
              <a:rPr lang="es-ES" dirty="0" smtClean="0"/>
              <a:t>Estados Unidos tenía los mejores equipos militare, una mejor aviación y, en general, mejores desarrollos tecnológicos, esto le permitió a los aliados el triunfo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7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656" y="374079"/>
            <a:ext cx="3754760" cy="5965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dirty="0" smtClean="0"/>
              <a:t>La aviación estadunidense pudo contrarrestar a los submarinos alemanes observando sus posiciones y así neutralizaron su capacidad destructiva</a:t>
            </a:r>
            <a:endParaRPr lang="es-ES" sz="3600" dirty="0"/>
          </a:p>
        </p:txBody>
      </p:sp>
      <p:sp>
        <p:nvSpPr>
          <p:cNvPr id="4" name="AutoShape 2" descr="data:image/jpeg;base64,/9j/4AAQSkZJRgABAQAAAQABAAD/2wCEAAkGBhQSERUUExQWFRUWGBgYFRgXFxkXHBoYHRgXFxcYFRwbHCYeGhwjGRcUHy8gIycpLCwsFR8xNTAqNSYrLCkBCQoKBQUFDQUFDSkYEhgpKSkpKSkpKSkpKSkpKSkpKSkpKSkpKSkpKSkpKSkpKSkpKSkpKSkpKSkpKSkpKSkpKf/AABEIAMIBAwMBIgACEQEDEQH/xAAcAAABBQEBAQAAAAAAAAAAAAAFAAMEBgcCAQj/xABCEAABAgQEBAMFBgUCBAcAAAABAhEAAwQhBRIxQQYiUWETcYEykaGx8AcUQmLB0RUjUuHxFqIzQ3KCJERzkrLS0//EABQBAQAAAAAAAAAAAAAAAAAAAAD/xAAUEQEAAAAAAAAAAAAAAAAAAAAA/9oADAMBAAIRAxEAPwDZk4kkw4KtPWAISR/mHHgDyZoOhjp4A+Oof4jo1xdvfAHHj2BFPX/mf4xJTiEBNjwwwKwR796T1gHIUcJmg6ER08B7CeFHJgOnhRyDHTwCjlUekxwTAevHoVHAVCBgHQqPXjgR6IDowgY8hQHYMexw8J4DqFmjl4UB68IxzCgPXhPHkKA9jyFHhMB7Cjh49gAZUXsCept1jiZOCWBZzpf1sPdYQ9USTlYXHRnbzbX3iGAEnQMQB7JY26Jf4QCzkjRi/n0j1rFy420PpDcuYLjMp7llEeTs0cy5oWQEKlrI9oD+xgHfHHb5du5h6WTtpveGZCHclKSNLKL/AO4Bv7Q+lZAICVCzB/7wHSklvpoimZDOE4h48kLYpfNYk2KVEG/mDDk5KXIcOGJs+u3reAjpqClRIJZ4IJrz17wKRUoXaWUliQQCzEHSJUlLA6+l+sBNTiZGqo7TjPaBBVdWbYhjq4a79LuI6FQb2sS7v9d4A4jFknUQ6nEUHdvOKypd926xHqa1mv8AXf4wF0TOB0Ij0mKUnEywL7bGO0Y0oOATaAuLwhFYTj8wa6jUERIlcT7EQFhj0GBSMeRu4MSpeJIOihATAYWaG0zgdCI6eA9zR7mjkmPHgHHhAxw8evAdPHKydrGPHhEwENOLpTMEub/LUfYJ9lf/AEK0f8pY+YvE/NETEKJE6WqXMSFIWGIPzHQjUHYxl0+uxWkrkyZSZ9RSoU0sZQvNKAuFTG9pIJHMdQNYDXCqOSYotZ9rlMkpQiXOVOKmVKUjwlIb2s5WQkFtACX7awepuMqZchc/xMiJb+JnBSpBDOFJN3cgdzo8AchRHpasLQlbFIUkKAUGIBDgKGxvpCgBs2YrMwBDsxGU37sXb0HnDc2ba5BJGoB94F2iJPnqSo89iHS6QGA9Bm1FgxiNOqF+1ZYNnAFtupIPb4wBJc5JD5veCX3YCB0/DqeZ/wASSllfiy31/qTce+HaGnWlGYy3vmbxCbv+EKCQDDYr8+YLlrQRpmRbbQ72gBB4UZREiqqZIAsETs6R0JRMJLWMV7HZONSkTRKnmdKSkKzZEpmEb5AlySA5LG4HlF1SFA8zFhta9zYZn36RKEvVUxQAF3JYgd2gAf2c4ZWow3mZKiSZUuak2T0VdxmN22fvAynx+qCV+HSSl1C1rWUiZfLmUk5gUgADKAHVsPKNRpFAp1eIlTRpBJSACdWDE3cuRfWAwjHeJq+kqEqVTClM1QUUyy/i5VAsS6g7lizO4cGLRh/EmKvnXQuhQ5UlaZRFnvmJVtu0X2owKWuYmcpOZaAQjMcwS+pSCLHvElUhkFr9m+vnAUpGPVsz/wAtToJJYqqHPTQIMEkVU0FKZiZadLpUpXe/IBrEOrpAVZpSUvqxCVC3mHBtvDa5s8A8oHkCH00F9hq+0AWUoJzHNrcbaa/TRFnVaDrtvp7+m8CU4zLJIVmBSNFBQAYX1t2d4cm4pKTLCiwCrDKzhzsLPr84AjIkFZSBudmYBu2/viVMwtQUGWRe46wV4dQjwklN0tYkM/UxJnlCnuCBr5/pADJ+FtqrcbxX6oqQotcOzuDD9VMmGoUsAKDM2YpNtrON3cwqGmWoEKuHdsztd2ZtoBiZPIbVyLfq/kIkU9WsdS3TpDxlDQJILt5ad47kUagk79AzHp6wDqMRUkPmbz/xHqOI1p1PZvjA6bTlzm02vDAlEgkO3c+9voQFhlcWKOz+kSpfFYdiP0iiz5pSpg/Vhf3xwKsggl3NmvY3sd+8BpcnH5at4mSq5CtFCMuFYfMWs/ugpS4hs7GA0MTO8eFUU6mxNTPm7fqPhHauIVp3+toC25o8iso4quxDxLlcSpOoIgA/Gv2dorFifLV4VSAAF6ggWGYauNiL2HQRmFZwhWSq2TJmyZk6WkovISWmoQczkqBSVBzZemmjRuiMVQd4dTVJOihAVr/X9Mm0yo8NY9pE2nWlaeywLA+UKLOUpN2B90KAp330qJUZiVpLJblLq68wHUaE7xKOIFF1WSPInswS5I2hyTWpUnMuWxTotOVW7Fjc9jvCm1yGcKY7Zs6X3slaSDZrh4Dmjr1zgCleQX/Cku3kokHswMNz3WsoUsEk2IlsQLG6uzAgsBDyK+XMyjMmYruEHXViABp0vfSJcjC06FrX9kjV7e0RADlU6wQnxULd8rjIrqwL31ENqoWWQZyyokOAR8U6Eba6bwRRgaELJQyHH4Tr1cEEQ9IoVFsxLg20uOiv8CAKYeCEJFrWLBvg8SZh7RxSUxSNQfRvlEkogITdn9I6nSBlMSwiEtMAAo8OlFZUE82hNwY6xCmOjsNoKCnALiFNlvaAp9bhkwJJSSbFrA/W8D8EkTJ04ApZCU6EM7nViNLRoBlAhtobp6NKNLQEKc0lFk27DeK7Kw9c4LLqlhTvpqd0kHt31i6qANobmyQzQFPkYZ4KTmVmUfZKrFuneO8FXdQWMigdHB130HWLYKQakORpFTExqqapYAShyVGzBnJ6M19YAqKN1ODE0UtmN4cpZYIcb3iYlEACrMKCthEOpw3lASNBv+8H6ypQgpClAZlBKX3UfZT5mHfADQGYV8glRDWTtZiX8v3iP92yCwd+lte3vvpGj12DJWNL9YGVeFolpJUABv8ARgKXU8vsu9gQwt8QeuvWHpFWkJHM5e7jb6MGk4Xm5tQrVx/f5RDm4KApw76a6g9vpngGk1weygb/AE+5/wAwyp/aCg5LfQ84UzCCVAJJS3Zz8Df1eOJ9CUm5Kgq7BgR2YwEaZMWFNoO5At20fSH/AL4UjV+xBf5eW8QpwJTd0AFrpCnHdgfkIZlTeYuoP+vYWNm7iAsMrESwext7Tg+ltYkyq13KSW8/KK1TVhFySTsMzejnaCEutBBfXQh0q/8AaRfXrAWBOJ91R5AU1HRBHnmhQFimTyyStM1JexZMzMNHPhuC3cbRGmVUoTUgzpedVwkES3PQukuTvr5CI9TWhUsjLLStGUhpvhuTc2zDKfU7xD/i0yaoKMiYtLllS1y5xTZi6XVv1G2kAdl0qEhWeXKKiXH/AA7HRLFk/FO+pgpRU5KcplkBrhTKSWboT8torgloXZRmS7fjR4eurkpKAfJhFnpZMyXKssqLBiQlX/xyg+jQDq6NXWx2Dhv936Q9R0qnGYpLdOvxjugnKKWWAT2AHnbMYnSkfTQDgEetHseQCaOVCOo4WYBsmG1TI5nTGGsDhW8za9wYAnmjlaYaTMdo7zHoYDwJhxAjxKoeTAeK06RnXH2JZlypEgpzzpqErIKXyAusOS2iWPu3jQK1XIfKMsFJ98xdQZhTywlauVTLWSos+luj79YDRKac34yRqxALeRT/AHiYqpJFhEaiwtEtICSQABYn94IS2a0ADxzh01QQkzlyglaVnw7KVluE5joPKDyER0kCELGA6yQzNpwYkiE0AP8A4eBoG8ogTsLDvbfaDxTDM2TAVarwwuMrBtw8D6ymUTluE7hnf1LxcFUw6RHnUgZmgKJVYPym3KHvY+QIsC3eBVZSEoGVPLpYC3dSbD4xcsUokswzPra3yBMVqpwIkEjUEFlkKGugBBI9YAJVT1BLeGbGzAMW9otzN8fKG6SYqaOXJL/KQlRcf0hLEb2IeDVXhBDkoS2urBn0cED61gNi0nKgqHiAgpdTTFBswBCVAKTpb2oB5CJzWJ9yf/0Eew/JxSSAwCmD/gnDftLaPYCzUCJp9qVLUkBmUiahTP1/mIPveJ38MlEAKQtIO7q82UDtc6jaICpclBHh0yiQzP4kkkdXSCR05mETcKxilQd5JOqPECg+ux/aAmow7KB4M0AX5VAK+RETaRCgwUlAf+lxfuNB6EwxPrJBD5pRSq/Mpn6sAPjFO4h4+lUlRJTLWZktT+KJa8zA5QkhzqGVuIDTKcfTv84lCM4m/adISlWRM0lKHQ5AzFnYghQHneJfAnF0+oTnqVBIWrkDBIAuwG58+0BfIUN+OMwTdyCdLMGBv6iHHgPFRHnrYQ8TDM2AE1RmKfJMD9xb5GI1Hhiil5pGY65QAPRrwVTKaHQmAH/d8gAT8/3h+VVge0G7jSO50p4iTU7E2MA/Mr5YUQVMzaggX0uzfGJcmeDoQfIg/KKhj/D1VMqaefTTEgyuWbLWSEzZalAlJIfYFgRqXeLRUSksXA8yBAD+KMdl00lUyavKkNpcuS1hvGa/ZvTJWuorFrGadMWAFAjMknM9u576QK49xPxfFQpRMsF05VFac3Qh2Tdttz0i0cFYYpFPLSC4yAhLkEvdyDYa9PfAXmimAaZfQwN4ck1yKmb460GnKlqQPaIzF0pSbFIA1BBHSCNPRgJcpL+h/aJFNNfTML6FJHzu0AVlqjsiI8gw9ngO5ekOCGxHQVAdtHJTHoVCgGimGpiIktDa4ADi1OFJIYH9G7awIp8PJDqZSuqSUW6KSTFknygohjptY/o4hldIG6N1Yj4wFSlJCFF0G77LNn0OrX2MC8dlSjLWqYQkFgClWVQKSFMUWBdtxF3qaeWoOQLdGjKuNahOITpdPTBXIVZ1Gwfp8NYCp1HG00rJBIBNnIJ9+WFBofZLO/rSP+1X7QoC+0q6yQWUuQsIc85Dsdg5SA3/AFEdofnYxmQsTaVC1B25JKxqGUAAVG3n8IbrFSp0zNMkSpmyFpKVdzcpQRvvtD6F08piSQwYIcKYvazm+o+cBQ8fUqaA8hchi4MuRMCHPVNwPMN5CKlxNSqQqSs5S6A5SFAFlKZwoAgt8o25OJS1gASpxBuWKUEPZyUqSTGb/anSstCUpKRlGpKtM25u/MN4CNwxTeMsrzuCGb4NF3WpCCiU4YDexFrfVoyLCcXVT8yTfpsfpovPCnEtPUck4DxVm+Y2V0y7CA17heZyNmUpn1JO+3aDzQEwWUEIYBoLJXAdxwpMJU1o9St4BvLHikw/HCoCNMgZUTfSGuJuLJNHl8V+YHTYDr9bRSsD41QamfMmzv5a2VIlKYFKWDqbW7MPIneAvOGzuYuTrD+JLSpBGZn7X07298Vo8VICrMxD2hr/AFbLWtEsXKnd9kgX+LD1gKjj/DE2dPlpQEqlGaTYZSwZ1Eja7OI0LhyvSCZK8yVIOVJLkKsLA9RYX/wDwjFfGr5oSWlSkolJG2Yl/m4tF5RpAPgQhIBiMqZDyZ1u8BITIbcwitt4bFQ8cLUDASRNj17wwiYNBHS0vu3kYB9E1xHYmQNM8p2J9REtExxAOGffSPFTh9Wjxoi1YO0A2qYX9k67Mf1hzxPT4fCPZc0DpDpAMABm0i1rUGZJFiQ8NYXwxKkJZKQSS5UQ5O94sBAEeFLwEdMkNtCj1RhQGWVOOzRJCfvKJkti5OXM2hcDlG+rae8InGJKJstX3ZEwS28QKX4WZ/6WUQoDpobWaIsyspfbplhTEZs0sg5RoTlQlQ7kOIip4gp1q/nSUy1F3WqWSkvp7PvdmgNBruOMO5RLRmOijKUkeHsCQbnXUCzQRPDdLXBC0zAu7qIVmf8AKoO2naMOqJsqRMEyXNRMWlQUlkkpfUBlBiBBrCPtFVLnImmTISUkP4UpEsqG7lixb+ltYBriLgCqlzp4lyV+DKUplqZso0L6G3SKtSuFgbu3q8fQeMcQ0s1LidJFOtAUZmccqySCkNdK2uPIuIxtWFyzVlcgHwiQqUksVKB0fKSBcGxMBqPCvFi5SEy1kzGYXLEfvtrGgzMQ5HRdTC0Ylw+taZpmTEkAE6jf+0X2oxsZR5D3mAtNDUKmPmOnT5QUEA8DqSU30guqdpAOrmNA6sx1EoOXL9NokVU5kxm/E+OeGeoe8BE4/EiseYmcULDJANxZy2U6anSMxxyaPEuHSAlAPZKQm3u+MH8YxdL+JLLdQGIJ8toEz+LXSAqWk2sSICBh+ITArlUogD/EEqHHZiFKUpItu/wHWK4uuuSwD9ILU8pCmGY3YtAaP9nlQ0gqU+eZMK1OO9vk/rGhUlfyi8Z1h/EUuVLSnQBgIsVDjyFAl2AAcm31pAWg1bnWJMqeSIAS6kEPm8iImya4DeAIfer3MM1FeU+W0Q11SCXGo1gPjeMMGN4A4nHesSabGwdx6Rlv+oSX2h7DMXJWzmA0+diqY8kYo+hinzqhRGr93iKmqVLUGvAaQiv7w794BF7xTaCtJIc3g/ImC28A/UViU9Ick1RLFvdeOJst06A9IjySpOqfUQBTM8cFJeGULtrHVLOzE2UMpa4Z7AunqLs/YwHpA7wok5RCgPnKmLpAXRSyARmXKdK23YBRzBth7ojYrSIynIV30QcxUOygrmaLbM4DpkqBWoZmBIQlQt+YBZUb/iaIKcIUCU0ywpL5XaYGHRQWB12MBn0vBp0w/wAuTMXe2VCj8hBJHA9XZ5KkOHGdkvs19+2sWrDMUrqFYkjMUKDJlpLJBVYXL77vsPXWOGMQSiVLlTB4c1hmTddy7OQ+U2LhTXcCAw08HmUhQmkIVZiqYnKrduUl9oNcFzPuU5M6oEwoSlXh6qBLEAJJsBf0jdJtCiajLNTLXa4KXHo7wITwBSpGVEpkEuUhamzf1DVj3BEBlMvi4qmTFLQEmYdQ5A6Fu19IM0pStSSDd7jVIjQFcESRe6xdkrSg+gOUK+MVuo4Nky5qlom5W/5YDsfN4C0YNLZLbdYJKgNh0tSE6k+jxPlAkE79NPnAM4rPYG8YjxpiCjMUkaPGpY1VG72brGQYrJWucSxDnXaADVCUhDMxsekB6rmUwLwbxeXYttaABBEB34TW+cTqYlLdYgiYW7w7KnkO48u0BPn1xJSCdIlScTyuSpTKsQ9mgFMVvDaZhgNh4cx5JlpRzBg7kbfRiwfxFLAA/X08YvI4lWhDBnAYHyixSMdzJBdi1w73gNQk1yEixfq8A8erc2ik+7z+vWKkMdV/Ub/VojHF1Eub9YAhT1CUrdQBfrD8tUtJKhqdht5QJppiVF1bbRPIS7pbuOkAYolKId7dIITikAMDf6vA6in3aC8unC1cx9313gHaGYe8HKeuAF4g0tOkafXnDwlg3+RgC6MR5bD3xKlVhJDRX1TssTqSpcQBtJfUR7nHWB5qgA0NGpzBgWgCwn/mEKBSZZ6/OPYDN11ZkrAW6AznwxOlFzplzulxex66x3V43MCCCuoKVJJGeS+z+2nKRtvFfw7FmmJMpBmHTmWQL7Wyv5NGgcSy5kuXKshzJcuFDKdwAFM2g/WApdHjc4TEFBQnKxQwUtQIdmSolzdVhFr4do1S5iFZpq0LzeIZ0opBJIdKgSS9ipyGdtGioV9flyu6i7vKFha/tXBECjxjOQpQlT1pF3CX+N3v5QGycR4p928OdLnTMgISZcoS1JZi5yEgnbQkjL3MTMB4skTnarzF7pWkSyDuADs/cxjMivxOsQpEkqmpF+Updzc3N3PR48RwTXCX4hAJGqQUrXZrsj2vjAfQ0qaSAc6ddRcHs7wBx/B0zVky5plrIdTDOk7cw2Pd4yCXgWLSGCZMxIbNyh06fiFw99GeOZXEWIyOXLkD5QAnIx1sLX84DZcNppssNMQkjbIr/wCzGJ9ZNKUuEn0vGBzOK65MzMtc3NqxWW9BoIteG8XKnpSlVR4Kj+JYdLdLaGAslTWZ15FJSQdcyVWfra3viJWYBIMpZBCCl2e6VG9gdYLUtLLEnNMVmCf+YhZynS7vYOTdiPKItbg8hgFTPDSQQM6wQeuU3+hAZrUcPqWrKJdz0IPlbaIGMcA1CU5sgbsQ/ujRK/hAS2MqqyZyAgnmSS9n+LNB7CuD56U5J85MxJ1yuD6PAfPU3B5sv20KTdrhr/REOIpCQ7W+cfQdVwBIUAnMtg7AsR6ghzFdm8AJKjlTmDkOm9xa41EBi1RLy2IaIi5d40viPgYoJKhYb7fTRWp3ChXlYsNz2gKxLlcw6QUmVGVNrQcpsKlySEqAPfWB+OUrkBLAdv1gB0vEyO8MzMR3Foh1UooLH4RHKoAzSYoQbwYp8WB0inhUSZE9t4C90GJHMAT5d4tNBVP+sZTIqC4LxYaXGwE3Nz0gNKFUcwbziWmeba/vFHocYUWv0d7xbaGtdIv7oCXPW4ukDz/tHoxLJt52/wAR7Ol8oUFOH3gdX08zKSwIv9WYwBCRi8tZbxGUdH0glTElLgpU2zh/3ihVlUnOkyM6gwC0zQlwq+ZiBcbg94PU84gsUHNb+19oCzInABikvCganF5oDBFvMQoDKSKQIuVJO4SM482KR8IbOMJWSpVQFqACE+ImYVZUhkMxCWDC3WOsS4JrEJ5lFikKAVrfTrf1gTJpFS1fzPDUR+YPaAmTq1IQ6lIWSbuF9XY7esD04gAoHw0KKVAsXyqAazatZtRrFo40wVMqko5uQjxkqUpiW2IcdWI2ioBBAzI5uidbfms8Ba8MxqmM+UumUvD12EwuZiVGxcZiyQ4Fid+0XXhjiuRTDMurmT0rd0IQMstW+ZJZSX6jl90Y6J84+whTHYAqH15w/S4bMUcrKQVakBWnfLr5QH0nw3xnT1hWmXmSpBbKpgSLspN7hh8YbxbD6OtIC1ozJJAUlQSsEagHdndo+f6eunUis8qoSVJ2BUDtsC7bRwOL6lc0zVKUpTvypSQ5N7FJHwgNjxjgULGWZMmrSGCFjKVMQRkIysRpv84rtd9kU6UgqlzkqFuVScp+BIeB+E/bJNQwWCpALsoAcumXlQA/fvHOK8XzKpapkmbOllRHIlasoHZO8BHp6Sson8Cdlc88spUQW/qCk5SL/GAddg9TULJzSioB/DlkI11ZNg9g7avFkkcWVMo+H4hdmIUnW3XUavEHFOJQZmc08krfqoP1zZdXgK8mXVUi0qUVylJIUkKJ9CAXBixYn9p1ZOSghakKQLqllgT1UAOjiI+M8TGpQlU4I5bBKQ2Uasm5J136CKyJwKnS4B21gL9gX2uVITzpTMv7RcH9vdFgw37TVqmk+Ckhrsoj1u4J2jOqKpAS1i+oI09Y7M4fhsd2+UBrdbxPS1UvnkkhwDmZJHruPJ4E4xgGHppTMCjLI6Lu+oG4PuaMrrK1SQwUoepgNUVSlFyona7wFtXVSkqJRMC0ixzN5QKxKXLU5QsEm9yABdmL6mK4uos0eUqAo8x5XuHAJtsTYdPXQwHk6UpTkBwNWvEZKCSwBMdJmlJs4Pxglh9XKVyTkgPYTUjmRd8xADqG3W8ALAjopIgvOwlKZxSlQmpblKSA9nHX6EdCQUZfGlqQSOQlPKRtfeAEy5hiSmeRrBeTw3NmuUJSW2SoeVhvf5wVpODFGUrOWUL6Pp6v8IAfhVeSb++NBwSYFAF/r9Iz6Xhy0KDOz72i/YbISJYyuC21i57QB+rQoy+Uu/To0dSAsS2UVaef+REGgrGUEgPl3792i20tRKWOdItul/jAUw04V7SUlunIfMeUSKGXMlqBSvl6LvbYDpBPG8Np1+xMKSTuHERJNOZSW9tPVP8AeALJrkt7A+v+6FASdiQCiApgO0KAqHGVXPq6pahIIQlRSlSVrUcoJAIyAgO3Qw2jh1ksteZWjKmIsfMpf0iIuhqDyS0qCWulS1KPq62T5REk0hJJUo0+zqUFA9dVM3kIDqaAZiEzq1kShlQFFS8qdShI2uYUqllzCVBSVAOxZnGwsxPuhr+HF3MyRMDWByg9rJB+cOTJxQMsuUEdTLUAot1JDt6QBGrkFICUApIAbLbmIH1eI+EyQJoC5imJvlfMD2YkfCLJ9mtdNRVCWpDicRne4BSHCgTuADF3xXGEImmVJmS0Tc6UqSUhIYu/MPMFzAZlxBw1OkqBRzJUHC1M7XsSdIEqwmcGW0tiRckPp8fON14lqgmWEeH4pbm5Spk6OMt3OwHSKqeCqZUgqUFyFlIOdClH1KFB2vpAZ6MIUS+cJ1bKoXtfUXggcHWwyHVhzJGp3DAdoMY5wAuXLRMM0ThYA5GUXLBk6mJuD4eqVLUpaSCEkozJXYgFnLFtNoADU4FMUQpdRKBUHYpI7DTq2veB+JYGpIcFCmscoLaXsryNx3ixIkyEqmCav2kOhUwEpDpdLFOpBs7jRXo7jM9fgSTJXImKRLKVoSVqZR3lkaEpteApUugIsosOhBfs1tIaqqFO1reV4NyplQtZzyVFRfKkgHToXuI4rcNUVWlqR1zMAT1TvADKSj5dYfEgB+m0PollIuO3T6tEbEEhOhI8oARis4v7Pr0gSlLqbc6aCJ1XPdRB33eB0yWQXGkB3W0apY5wLsQ7EtA9ZiaczaZgNesRiMxASkudh+kB7Q0omLCVLTLB/EtwkdASASH0dmvFnV9npCCRUSs4YhLslSSDdC/ZVdmbrFQMOoq1Bg5I6HSAN1HDtRJy8kyWsuxUGSoacqx8jHGG41Np1FC1TEi7pdw/5kLBSoPqIt3CX2xKppSZE6QlaE2cFixJLMbHXtE3HcWoq1YX4CSknUTBKWAwchBcKUw0c6QAzCsQpJqBMKBJmp18Gf4Q6ZghY5TYFg4PaLGeLZU1GVZdcrMBMICswYe01vXQ/GKvxPwvQpBVSz8q2fwlOX/9NX6EvFVp6JZICAVKP4WIfygNIkYjImzU3SguApJDgE2dCujbK07wYnYKpJ5WUD7JSWtsQ9iYzHDsNVfVEwHQ6+SgW7xYcOx2pkulKswJDptc9gfnAXbC6dctQcE9QRv0+Xyi1CsSAxli4vp8opGGcSKJ5jlNnSoN7uuuog/NxlKlMQNDr1+YgJc2lkzCcpynvo/RnhqTg89JIJSpB0Z+vQwIViICScxSe7xIoOJVBipRcaMXH16QD87hxZUTkHw/UwoKI4ttdBf1j2AzDHKRCZxZCRyA2SBfeA0y4L3119YUKAIYUgOmw6+r6xcKHDpSkVZMtBKSjKSlJblJta0KFAVz7Pj/AOPk91LfvynWI3EE0nEZ7kn+arf8xhQoAtJqFJJUlRBypuCQdRuI0ThaaVoGYlTpS7l35d3j2FAQeJppzM5YGwfsIGYpMIqJQBICgnMAWflOvWFCgGZMlKqhSSkFOdQYgENezdI94plCVLHhAS3QHyDK/wDMa7a2hQoAYtR8JZ3SsZezrDt0itqnKKlEkk9SX3hQoB+QbesBsfDG1rwoUBVq03+u8dU6iwhQoDo6R7QTSiplKQSlQWGKSxF9iIUKAe4uT/PfcpBPcl3J6mHMAkpUJrgFpayHALcr2hQoC7Yxh8r+HSV+GjN4aObKH97PFKnU6cw5RqrYdTChQAaZMNw5ZhvB3hipVmRzK9ttToQXHl2hQoCwUxee51zIvvoHhueOf66woUBZuH0BUtWYBTaPdrtZ9Iny/ZPZJb/dChQDa0iwazi20R1oGZmDObQoUA8ucoEgKIDncwoU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3.bp.blogspot.com/-3LQSkKHkiyw/UNF0GkimkTI/AAAAAAAAG-Q/UsMGOQbXucE/s400/bristol-beaufighter-fighter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16" y="-3836"/>
            <a:ext cx="4944584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f/fa/Cheshire_Regiment_trench_Somme_1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16" y="3356992"/>
            <a:ext cx="494458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9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La derrota del imperio Austrohúngaro aseguró la victoria para Francia, Gran Bretaña y Estados Unidos. Esto hace que los alemanes se rindan</a:t>
            </a:r>
          </a:p>
          <a:p>
            <a:r>
              <a:rPr lang="es-ES" dirty="0" smtClean="0"/>
              <a:t>El imperio de Austria-Hungría deja de existir: surgen los territorios de Checoslovaquia, Yugoslavia, Hungría y Austria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41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Desaparecieron otros imperios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944816" cy="2137792"/>
          </a:xfrm>
        </p:spPr>
        <p:txBody>
          <a:bodyPr/>
          <a:lstStyle/>
          <a:p>
            <a:r>
              <a:rPr lang="es-ES" dirty="0" smtClean="0"/>
              <a:t>Caída del imperio Ruso</a:t>
            </a:r>
          </a:p>
          <a:p>
            <a:r>
              <a:rPr lang="es-ES" dirty="0" smtClean="0"/>
              <a:t>Caída del imperio Otomano, que ya venía en decadencia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85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epazahar.org/recursos/file.php/57/Proyectos1/Imperialismo_y_Guerra_Vicente_Zafra/Antes_y_despues_de_la_primera_guerra_what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44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467</Words>
  <Application>Microsoft Office PowerPoint</Application>
  <PresentationFormat>Presentación en pantalla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PROPAGANDA PARA LA GUERRA</vt:lpstr>
      <vt:lpstr>Presentación de PowerPoint</vt:lpstr>
      <vt:lpstr>En Francia muchos soldados se declararon en rebeldía, se negaban a obedecer las ordenes y se abstuvieron de ir al frente de batalla. Los obreros alemanes que trabajaban en las fábricas de armas hicieron huelgas. </vt:lpstr>
      <vt:lpstr>En RUSIA  se desató una Revolución</vt:lpstr>
      <vt:lpstr>El desequilibrio por la salida de Rusia fue compensado con la entrada de Estados Unidos</vt:lpstr>
      <vt:lpstr>Presentación de PowerPoint</vt:lpstr>
      <vt:lpstr>CONSECUENCIAS</vt:lpstr>
      <vt:lpstr>Desaparecieron otros imperios</vt:lpstr>
      <vt:lpstr>Presentación de PowerPoint</vt:lpstr>
      <vt:lpstr>Presentación de PowerPoint</vt:lpstr>
      <vt:lpstr>En Francia, el 7% del territorio fue arrasado. Uno de cada cuatro franceses entre los 18 y los 27 años había muerto</vt:lpstr>
      <vt:lpstr>Presentación de PowerPoint</vt:lpstr>
      <vt:lpstr>TRATADO DE PAZ</vt:lpstr>
      <vt:lpstr>Estados Unidos el gran vencedor de la guerra</vt:lpstr>
      <vt:lpstr>CREACIÓN DE UN ORGANISMO INTERNACIONAL PARA SOLUCIONAR CONFLICTOS</vt:lpstr>
      <vt:lpstr>Auge de movimientos nacionalistas, independentistas y pacifistas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PARA LA GUERRA</dc:title>
  <dc:creator>ANDREA</dc:creator>
  <cp:lastModifiedBy>ANDREA</cp:lastModifiedBy>
  <cp:revision>9</cp:revision>
  <dcterms:created xsi:type="dcterms:W3CDTF">2014-02-20T14:32:30Z</dcterms:created>
  <dcterms:modified xsi:type="dcterms:W3CDTF">2014-02-20T15:52:00Z</dcterms:modified>
</cp:coreProperties>
</file>